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7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5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7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4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1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1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1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6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979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yeux-yeux-bleus-sourcils-voir-14967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046502" TargetMode="External"/><Relationship Id="rId7" Type="http://schemas.openxmlformats.org/officeDocument/2006/relationships/hyperlink" Target="https://pxhere.com/es/photo/70720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pixnio.com/es/gente/ninos/persona-nino-lindo-retrato-naturaleza-nina-bonita-sonrisa-cara-mujer-rubia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GBT_Rainbow_Flag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4033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a-os.blogspot.com/2017/09/issue-267-michael-johnson-anthony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225802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Earth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irmiers.com/ressources-infirmieres/humour/les-infirmieres-vues-par.html" TargetMode="External"/><Relationship Id="rId7" Type="http://schemas.openxmlformats.org/officeDocument/2006/relationships/hyperlink" Target="https://www.flickr.com/photos/clauderobillard/5820282856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actualite.housseniawriting.com/madagascar/2015/05/22/une-jeune-femme-trisomique-sengage-dans-lactivite-de-mannequinat/4249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1754B4-AA90-4E82-8A8D-AA53BCCAE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Inclusion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BD9554-08DC-477D-B7AC-655E689A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endParaRPr lang="fr-CA" sz="2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19E8C-3DC3-495B-9093-E12B65F6C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7" r="19009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8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D5A164-0466-4547-8E6C-356512BC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boule, regardant, sombre, périphérique&#10;&#10;Description générée automatiquement">
            <a:extLst>
              <a:ext uri="{FF2B5EF4-FFF2-40B4-BE49-F238E27FC236}">
                <a16:creationId xmlns:a16="http://schemas.microsoft.com/office/drawing/2014/main" id="{30B479A4-8546-4DDB-A826-D973A47F0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698" y="3014564"/>
            <a:ext cx="4748741" cy="237437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F54F64-CFD1-4101-93E1-F8D620F2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>
              <a:buClr>
                <a:srgbClr val="0000E0"/>
              </a:buClr>
            </a:pPr>
            <a:r>
              <a:rPr lang="fr-CA" dirty="0"/>
              <a:t>Vérifions ce que tu penses des gens lorsque tu te bases seulement sur ce que tu peux voir. </a:t>
            </a:r>
            <a:endParaRPr lang="fr-CA"/>
          </a:p>
          <a:p>
            <a:pPr>
              <a:buClr>
                <a:srgbClr val="0000E0"/>
              </a:buClr>
            </a:pPr>
            <a:r>
              <a:rPr lang="fr-CA" dirty="0"/>
              <a:t>Lorsque tu regardes cette image, la seule chose que tu peux voir est la couleur des yeux. </a:t>
            </a:r>
            <a:endParaRPr lang="fr-CA"/>
          </a:p>
          <a:p>
            <a:pPr>
              <a:buClr>
                <a:srgbClr val="0000E0"/>
              </a:buClr>
            </a:pPr>
            <a:r>
              <a:rPr lang="fr-CA" dirty="0"/>
              <a:t>Tu ne sais rien d’autre.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370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1E7785-3D2D-4FF8-9C82-42CE9DBD7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EEF605-B2CF-46DF-8CBD-B03F31FAD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889FED-B7B7-45E2-A1EC-CFE97394A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57FA46-8945-4DEE-92C7-EB9E2F663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homme, personne, extérieur, regardant&#10;&#10;Description générée automatiquement">
            <a:extLst>
              <a:ext uri="{FF2B5EF4-FFF2-40B4-BE49-F238E27FC236}">
                <a16:creationId xmlns:a16="http://schemas.microsoft.com/office/drawing/2014/main" id="{F11813B1-D0C9-4206-9132-6887DB674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0839" y="780711"/>
            <a:ext cx="1782749" cy="216747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19504FF-266B-4F6E-BAA1-DF9730E9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64F78D-891F-49EC-ADDE-5E581A66A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0312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extérieur, tenant, petit&#10;&#10;Description générée automatiquement">
            <a:extLst>
              <a:ext uri="{FF2B5EF4-FFF2-40B4-BE49-F238E27FC236}">
                <a16:creationId xmlns:a16="http://schemas.microsoft.com/office/drawing/2014/main" id="{D8B16525-940D-4DD0-A528-E67A57688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72630" y="780711"/>
            <a:ext cx="3235038" cy="216747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125488F-35F4-46B0-BDF0-AFAA3610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ersonne, intérieur, bébé, assis&#10;&#10;Description générée automatiquement">
            <a:extLst>
              <a:ext uri="{FF2B5EF4-FFF2-40B4-BE49-F238E27FC236}">
                <a16:creationId xmlns:a16="http://schemas.microsoft.com/office/drawing/2014/main" id="{111A9AB1-8BA5-41A3-BCC1-3C227CF47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78498" y="798102"/>
            <a:ext cx="3221099" cy="215008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911E146-5AE8-4892-B0B5-42052873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3194092"/>
            <a:ext cx="3705323" cy="320670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E3DA46-DDF0-4B47-9DED-2E03C10B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53" y="3425294"/>
            <a:ext cx="3397924" cy="2800478"/>
          </a:xfrm>
        </p:spPr>
        <p:txBody>
          <a:bodyPr anchor="ctr">
            <a:normAutofit/>
          </a:bodyPr>
          <a:lstStyle/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0EA1E3-33AA-484F-BB72-8EDECDA0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3425295"/>
            <a:ext cx="6864154" cy="2800477"/>
          </a:xfrm>
        </p:spPr>
        <p:txBody>
          <a:bodyPr>
            <a:normAutofit/>
          </a:bodyPr>
          <a:lstStyle/>
          <a:p>
            <a:pPr>
              <a:buClr>
                <a:srgbClr val="E4779E"/>
              </a:buClr>
            </a:pPr>
            <a:r>
              <a:rPr lang="fr-CA"/>
              <a:t>Parce que tu vois seulement la couleur des yeux, tu ne sais pas si cette personne est un bébé, un enfant, un adolescent ou un adulte. . </a:t>
            </a:r>
          </a:p>
        </p:txBody>
      </p:sp>
    </p:spTree>
    <p:extLst>
      <p:ext uri="{BB962C8B-B14F-4D97-AF65-F5344CB8AC3E}">
        <p14:creationId xmlns:p14="http://schemas.microsoft.com/office/powerpoint/2010/main" val="31414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3ACE9-0085-427C-856C-53CD79C7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fr-CA" sz="2500">
                <a:solidFill>
                  <a:srgbClr val="FFFFFF"/>
                </a:solidFill>
              </a:rPr>
              <a:t>Parce que tu vois seulement la couleur des yeux,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87BDC4-9C67-4031-B731-4130FE53E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TU NE CONNAIS PAS LES PRÉFÉRENCES DE LA PERSONNE.</a:t>
            </a:r>
          </a:p>
        </p:txBody>
      </p:sp>
      <p:pic>
        <p:nvPicPr>
          <p:cNvPr id="8" name="Image 7" descr="Une image contenant capture d’écran, dessin&#10;&#10;Description générée automatiquement">
            <a:extLst>
              <a:ext uri="{FF2B5EF4-FFF2-40B4-BE49-F238E27FC236}">
                <a16:creationId xmlns:a16="http://schemas.microsoft.com/office/drawing/2014/main" id="{7D423A8B-C504-44D6-9E27-BB27AF3FF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92231" y="1311067"/>
            <a:ext cx="6831503" cy="42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13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8A346E-DD51-466D-9CFD-61A143E9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fr-CA" sz="2500"/>
              <a:t>Parce que tu vois seulement la couleur des yeux...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D1375-2184-45F2-9AF0-5811E231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fr-CA" dirty="0"/>
              <a:t>tu ne sais pas si cette personne a une incapacité physique, a besoin d’aide supplémentaire ou a des problèmes d’apprentissage.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97F4B8-96D8-4384-B792-4983BE47E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090856"/>
            <a:ext cx="6735272" cy="44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3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94A5BD5-D50B-420F-B46D-151EA9888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44"/>
          <a:stretch/>
        </p:blipFill>
        <p:spPr>
          <a:xfrm>
            <a:off x="441139" y="759537"/>
            <a:ext cx="5719881" cy="321741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Une image contenant personne, intérieur, assis, homme&#10;&#10;Description générée automatiquement">
            <a:extLst>
              <a:ext uri="{FF2B5EF4-FFF2-40B4-BE49-F238E27FC236}">
                <a16:creationId xmlns:a16="http://schemas.microsoft.com/office/drawing/2014/main" id="{E6C3E132-18D6-4BBD-89C3-4B2915D11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17735" y="541064"/>
            <a:ext cx="5166754" cy="343589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FCC013-9070-4722-A566-280DD87B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Parce que tu vois seulement la couleur des yeux...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9A8210-844A-4A7F-9BA0-BAA2B96A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tu ne sais pas si cette personne est adoptée, si elle vit avec 1 ou 2 parents, ses grands-parents ou d’autres membres de sa parenté, si elle a 2 mères ou 2 pères, si ses parents sont mariés, séparés ou divorcés, etc.</a:t>
            </a:r>
          </a:p>
        </p:txBody>
      </p:sp>
    </p:spTree>
    <p:extLst>
      <p:ext uri="{BB962C8B-B14F-4D97-AF65-F5344CB8AC3E}">
        <p14:creationId xmlns:p14="http://schemas.microsoft.com/office/powerpoint/2010/main" val="152535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24A9FA-65D1-4A23-9018-ABE46D36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fr-CA" sz="2300">
                <a:solidFill>
                  <a:srgbClr val="FFFFFF"/>
                </a:solidFill>
              </a:rPr>
              <a:t>Parce que tu vois seulement la couleur des yeux...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9A4B-88FD-4E88-A233-BBC9714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tu ne sais pas de quelle race est cette personne ni d’où elle est originaire, c’est-à-dire si elle est Asiatique, Autochtone, Afro-Américaine (noire), caucasienne (blanche), Latino-Américaine, etc.</a:t>
            </a:r>
          </a:p>
        </p:txBody>
      </p:sp>
      <p:pic>
        <p:nvPicPr>
          <p:cNvPr id="12" name="Image 11" descr="Une image contenant assis, table, petit, vert&#10;&#10;Description générée automatiquement">
            <a:extLst>
              <a:ext uri="{FF2B5EF4-FFF2-40B4-BE49-F238E27FC236}">
                <a16:creationId xmlns:a16="http://schemas.microsoft.com/office/drawing/2014/main" id="{F37B35EB-9ACB-4E76-952E-70C69A5CB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5934" y="936141"/>
            <a:ext cx="4844097" cy="4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1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124E1A04-39B9-40B4-9262-CDD9ED752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81B9858-A5E9-4EB2-830E-72BB81A84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83B291D-F718-46F4-AF9D-812BD0032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261C36-54A7-4257-8145-A85D30C0E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38733D19-FF76-4DF6-985F-DB050AF87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DDE452-7C7A-40F5-82F1-4C3E1B3D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322102"/>
            <a:ext cx="10993549" cy="11536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Valorise nos «diversités», nos «aptitudes» et nos «dons»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8931767-514A-4E70-9129-DB6B46BFA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2556C3-D615-4E70-B4AD-7791DE6BB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468424-DF72-426E-8DB3-F91B8857C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 8" descr="Une image contenant personne, femme, raquette, bleu&#10;&#10;Description générée automatiquement">
            <a:extLst>
              <a:ext uri="{FF2B5EF4-FFF2-40B4-BE49-F238E27FC236}">
                <a16:creationId xmlns:a16="http://schemas.microsoft.com/office/drawing/2014/main" id="{0D3EBFD6-8C04-48FE-95DB-F3C604DFE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45" r="17650" b="-1"/>
          <a:stretch/>
        </p:blipFill>
        <p:spPr>
          <a:xfrm>
            <a:off x="446535" y="599725"/>
            <a:ext cx="3703319" cy="3557252"/>
          </a:xfrm>
          <a:prstGeom prst="rect">
            <a:avLst/>
          </a:prstGeom>
        </p:spPr>
      </p:pic>
      <p:pic>
        <p:nvPicPr>
          <p:cNvPr id="15" name="Image 14" descr="Une image contenant personne, habits, intérieur, femme&#10;&#10;Description générée automatiquement">
            <a:extLst>
              <a:ext uri="{FF2B5EF4-FFF2-40B4-BE49-F238E27FC236}">
                <a16:creationId xmlns:a16="http://schemas.microsoft.com/office/drawing/2014/main" id="{E448A0E4-4BDA-4E81-8D61-0946D0783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167" r="10416" b="-1"/>
          <a:stretch/>
        </p:blipFill>
        <p:spPr>
          <a:xfrm>
            <a:off x="4241830" y="599725"/>
            <a:ext cx="3696528" cy="3557252"/>
          </a:xfrm>
          <a:prstGeom prst="rect">
            <a:avLst/>
          </a:prstGeom>
        </p:spPr>
      </p:pic>
      <p:pic>
        <p:nvPicPr>
          <p:cNvPr id="5" name="Image 4" descr="Une image contenant personne, habits, portant, chapeau&#10;&#10;Description générée automatiquement">
            <a:extLst>
              <a:ext uri="{FF2B5EF4-FFF2-40B4-BE49-F238E27FC236}">
                <a16:creationId xmlns:a16="http://schemas.microsoft.com/office/drawing/2014/main" id="{18210344-F852-43A6-B90F-787539116D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9051" r="14053" b="2"/>
          <a:stretch/>
        </p:blipFill>
        <p:spPr>
          <a:xfrm>
            <a:off x="8042147" y="599724"/>
            <a:ext cx="3696528" cy="3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294EF-3F12-4E8E-87D7-19B5EF36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C’est important pour chacun de se sentir inclus.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BE87431-1FF6-4CCD-A674-AE7866630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97" t="40862" r="25477" b="30877"/>
          <a:stretch/>
        </p:blipFill>
        <p:spPr>
          <a:xfrm>
            <a:off x="2416143" y="2855742"/>
            <a:ext cx="7359714" cy="25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180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412924"/>
      </a:dk2>
      <a:lt2>
        <a:srgbClr val="E8E3E2"/>
      </a:lt2>
      <a:accent1>
        <a:srgbClr val="46B28F"/>
      </a:accent1>
      <a:accent2>
        <a:srgbClr val="3BA7B1"/>
      </a:accent2>
      <a:accent3>
        <a:srgbClr val="4D87C3"/>
      </a:accent3>
      <a:accent4>
        <a:srgbClr val="B13B65"/>
      </a:accent4>
      <a:accent5>
        <a:srgbClr val="C3534D"/>
      </a:accent5>
      <a:accent6>
        <a:srgbClr val="B1733B"/>
      </a:accent6>
      <a:hlink>
        <a:srgbClr val="C3574C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11" ma:contentTypeDescription="Create a new document." ma:contentTypeScope="" ma:versionID="245365b194ecd881c3c0d4e4c2a76ec2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e63f26caa535a969529f854031e603a0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1A7724-CA57-4FE3-BC27-8BB0242AF5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D26AE-EE28-41F5-8C88-4CD887C08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4462F-56AE-4423-86A3-443F35D674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256</Words>
  <Application>Microsoft Office PowerPoint</Application>
  <PresentationFormat>Grand écran</PresentationFormat>
  <Paragraphs>15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 Nova Light</vt:lpstr>
      <vt:lpstr>Gill Sans MT</vt:lpstr>
      <vt:lpstr>Wingdings 2</vt:lpstr>
      <vt:lpstr>DividendVTI</vt:lpstr>
      <vt:lpstr>Inclusion</vt:lpstr>
      <vt:lpstr>Présentation PowerPoint</vt:lpstr>
      <vt:lpstr>Présentation PowerPoint</vt:lpstr>
      <vt:lpstr>Parce que tu vois seulement la couleur des yeux, </vt:lpstr>
      <vt:lpstr>Parce que tu vois seulement la couleur des yeux...</vt:lpstr>
      <vt:lpstr>Parce que tu vois seulement la couleur des yeux... </vt:lpstr>
      <vt:lpstr>Parce que tu vois seulement la couleur des yeux... </vt:lpstr>
      <vt:lpstr>Valorise nos «diversités», nos «aptitudes» et nos «dons»</vt:lpstr>
      <vt:lpstr>C’est important pour chacun de se sentir inclus.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</dc:title>
  <dc:creator>LeBlanc-Levesque, Annie (DSF-NE)</dc:creator>
  <cp:lastModifiedBy>LeBlanc-Levesque, Annie (DSF-NE)</cp:lastModifiedBy>
  <cp:revision>1</cp:revision>
  <dcterms:created xsi:type="dcterms:W3CDTF">2019-11-07T18:59:34Z</dcterms:created>
  <dcterms:modified xsi:type="dcterms:W3CDTF">2019-11-07T19:01:10Z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0x0101007D52336B98498E43AC9572A6FA50282B</vt:lpwstr>
  </property>
</Properties>
</file>