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pxhere.com/en/photo/1210994" TargetMode="External"/><Relationship Id="rId1" Type="http://schemas.openxmlformats.org/officeDocument/2006/relationships/image" Target="../media/image9.jp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pxhere.com/en/photo/1210994" TargetMode="External"/><Relationship Id="rId1" Type="http://schemas.openxmlformats.org/officeDocument/2006/relationships/image" Target="../media/image9.jp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5230F-DE67-4A9E-BDC4-940D4AA7EC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A0D5F6-1A27-42FA-96D9-3D315AA9A8C2}">
      <dgm:prSet/>
      <dgm:spPr/>
      <dgm:t>
        <a:bodyPr/>
        <a:lstStyle/>
        <a:p>
          <a:r>
            <a:rPr lang="fr-CA"/>
            <a:t>Tu peux en faire : </a:t>
          </a:r>
          <a:endParaRPr lang="en-US"/>
        </a:p>
      </dgm:t>
    </dgm:pt>
    <dgm:pt modelId="{A03CF6E8-77EF-4E50-B8C6-B7CF7FEE357A}" type="parTrans" cxnId="{F66708E3-7645-465E-BEB7-D74BD667C4C2}">
      <dgm:prSet/>
      <dgm:spPr/>
      <dgm:t>
        <a:bodyPr/>
        <a:lstStyle/>
        <a:p>
          <a:endParaRPr lang="en-US"/>
        </a:p>
      </dgm:t>
    </dgm:pt>
    <dgm:pt modelId="{5227C2CC-0E8B-4CEF-B94F-D90F819623C8}" type="sibTrans" cxnId="{F66708E3-7645-465E-BEB7-D74BD667C4C2}">
      <dgm:prSet/>
      <dgm:spPr/>
      <dgm:t>
        <a:bodyPr/>
        <a:lstStyle/>
        <a:p>
          <a:endParaRPr lang="en-US"/>
        </a:p>
      </dgm:t>
    </dgm:pt>
    <dgm:pt modelId="{17E6132F-4F72-429F-BBD5-EC7943A199D1}">
      <dgm:prSet/>
      <dgm:spPr/>
      <dgm:t>
        <a:bodyPr/>
        <a:lstStyle/>
        <a:p>
          <a:r>
            <a:rPr lang="fr-CA"/>
            <a:t>Seul ou en groupe! </a:t>
          </a:r>
          <a:endParaRPr lang="en-US"/>
        </a:p>
      </dgm:t>
    </dgm:pt>
    <dgm:pt modelId="{E03F373B-41E2-4F62-980C-AFB874088381}" type="parTrans" cxnId="{BF1A4C17-1558-4ED7-B0AB-AA0F598E0C58}">
      <dgm:prSet/>
      <dgm:spPr/>
      <dgm:t>
        <a:bodyPr/>
        <a:lstStyle/>
        <a:p>
          <a:endParaRPr lang="en-US"/>
        </a:p>
      </dgm:t>
    </dgm:pt>
    <dgm:pt modelId="{C3E02207-EE92-4248-97DD-6E2A6E5BE5BF}" type="sibTrans" cxnId="{BF1A4C17-1558-4ED7-B0AB-AA0F598E0C58}">
      <dgm:prSet/>
      <dgm:spPr/>
      <dgm:t>
        <a:bodyPr/>
        <a:lstStyle/>
        <a:p>
          <a:endParaRPr lang="en-US"/>
        </a:p>
      </dgm:t>
    </dgm:pt>
    <dgm:pt modelId="{CC827E74-18B0-46F2-A268-85D93D3C352F}">
      <dgm:prSet/>
      <dgm:spPr/>
      <dgm:t>
        <a:bodyPr/>
        <a:lstStyle/>
        <a:p>
          <a:r>
            <a:rPr lang="fr-CA"/>
            <a:t>Dans un studio de yoga, à la maison, à la plage ou même dans la nature! </a:t>
          </a:r>
          <a:endParaRPr lang="en-US"/>
        </a:p>
      </dgm:t>
    </dgm:pt>
    <dgm:pt modelId="{4931FE47-26F3-4807-8F83-C5F6AD15EAEC}" type="parTrans" cxnId="{2FBA8C52-0910-48D5-8E72-75A14E9956B8}">
      <dgm:prSet/>
      <dgm:spPr/>
      <dgm:t>
        <a:bodyPr/>
        <a:lstStyle/>
        <a:p>
          <a:endParaRPr lang="en-US"/>
        </a:p>
      </dgm:t>
    </dgm:pt>
    <dgm:pt modelId="{DAD427DB-6101-495F-ABD1-8D0520488CA1}" type="sibTrans" cxnId="{2FBA8C52-0910-48D5-8E72-75A14E9956B8}">
      <dgm:prSet/>
      <dgm:spPr/>
      <dgm:t>
        <a:bodyPr/>
        <a:lstStyle/>
        <a:p>
          <a:endParaRPr lang="en-US"/>
        </a:p>
      </dgm:t>
    </dgm:pt>
    <dgm:pt modelId="{85EF17A9-4433-499B-86D8-8A4503890598}">
      <dgm:prSet/>
      <dgm:spPr/>
      <dgm:t>
        <a:bodyPr/>
        <a:lstStyle/>
        <a:p>
          <a:r>
            <a:rPr lang="fr-CA"/>
            <a:t>Un yoga qui fait mal est un yoga mal fait!</a:t>
          </a:r>
          <a:endParaRPr lang="en-US"/>
        </a:p>
      </dgm:t>
    </dgm:pt>
    <dgm:pt modelId="{8CEF30CF-58F9-4F3F-8EA6-3529DA8F8DAC}" type="parTrans" cxnId="{1F8D9C40-9100-46F9-AA8B-B9993D947B05}">
      <dgm:prSet/>
      <dgm:spPr/>
      <dgm:t>
        <a:bodyPr/>
        <a:lstStyle/>
        <a:p>
          <a:endParaRPr lang="en-US"/>
        </a:p>
      </dgm:t>
    </dgm:pt>
    <dgm:pt modelId="{439A5A56-4706-4C7F-ADDF-A43B3F5845DF}" type="sibTrans" cxnId="{1F8D9C40-9100-46F9-AA8B-B9993D947B05}">
      <dgm:prSet/>
      <dgm:spPr/>
      <dgm:t>
        <a:bodyPr/>
        <a:lstStyle/>
        <a:p>
          <a:endParaRPr lang="en-US"/>
        </a:p>
      </dgm:t>
    </dgm:pt>
    <dgm:pt modelId="{BC777EF8-6FAD-40BE-A362-541981099121}" type="pres">
      <dgm:prSet presAssocID="{1125230F-DE67-4A9E-BDC4-940D4AA7EC54}" presName="root" presStyleCnt="0">
        <dgm:presLayoutVars>
          <dgm:dir/>
          <dgm:resizeHandles val="exact"/>
        </dgm:presLayoutVars>
      </dgm:prSet>
      <dgm:spPr/>
    </dgm:pt>
    <dgm:pt modelId="{56FB8988-3141-40F1-BDC6-E7A1182F4241}" type="pres">
      <dgm:prSet presAssocID="{EDA0D5F6-1A27-42FA-96D9-3D315AA9A8C2}" presName="compNode" presStyleCnt="0"/>
      <dgm:spPr/>
    </dgm:pt>
    <dgm:pt modelId="{8E9BC5D1-C379-4109-A23F-BC90B95C8CFE}" type="pres">
      <dgm:prSet presAssocID="{EDA0D5F6-1A27-42FA-96D9-3D315AA9A8C2}" presName="bgRect" presStyleLbl="bgShp" presStyleIdx="0" presStyleCnt="4"/>
      <dgm:spPr/>
    </dgm:pt>
    <dgm:pt modelId="{D89F572F-9D54-4191-9B05-65DBD800D1E0}" type="pres">
      <dgm:prSet presAssocID="{EDA0D5F6-1A27-42FA-96D9-3D315AA9A8C2}" presName="iconRect" presStyleLbl="node1" presStyleIdx="0" presStyleCnt="4" custLinFactNeighborX="-260" custLinFactNeighborY="19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  <a:ln>
          <a:noFill/>
        </a:ln>
      </dgm:spPr>
    </dgm:pt>
    <dgm:pt modelId="{56DEFE7F-A0FF-4709-A566-3BFF959A431A}" type="pres">
      <dgm:prSet presAssocID="{EDA0D5F6-1A27-42FA-96D9-3D315AA9A8C2}" presName="spaceRect" presStyleCnt="0"/>
      <dgm:spPr/>
    </dgm:pt>
    <dgm:pt modelId="{E32CABBB-DD50-4DBD-97D2-0B19AA4C6559}" type="pres">
      <dgm:prSet presAssocID="{EDA0D5F6-1A27-42FA-96D9-3D315AA9A8C2}" presName="parTx" presStyleLbl="revTx" presStyleIdx="0" presStyleCnt="4">
        <dgm:presLayoutVars>
          <dgm:chMax val="0"/>
          <dgm:chPref val="0"/>
        </dgm:presLayoutVars>
      </dgm:prSet>
      <dgm:spPr/>
    </dgm:pt>
    <dgm:pt modelId="{1D4F245B-80D6-4D01-9636-41646C8AD3C9}" type="pres">
      <dgm:prSet presAssocID="{5227C2CC-0E8B-4CEF-B94F-D90F819623C8}" presName="sibTrans" presStyleCnt="0"/>
      <dgm:spPr/>
    </dgm:pt>
    <dgm:pt modelId="{7F9E14DC-7FAC-4E85-8296-FD543973E301}" type="pres">
      <dgm:prSet presAssocID="{17E6132F-4F72-429F-BBD5-EC7943A199D1}" presName="compNode" presStyleCnt="0"/>
      <dgm:spPr/>
    </dgm:pt>
    <dgm:pt modelId="{63B632BF-6071-41E2-81CC-54CB2E6118C8}" type="pres">
      <dgm:prSet presAssocID="{17E6132F-4F72-429F-BBD5-EC7943A199D1}" presName="bgRect" presStyleLbl="bgShp" presStyleIdx="1" presStyleCnt="4"/>
      <dgm:spPr/>
    </dgm:pt>
    <dgm:pt modelId="{01C060F4-18F0-4AD2-87F8-451E18E48FC1}" type="pres">
      <dgm:prSet presAssocID="{17E6132F-4F72-429F-BBD5-EC7943A199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ussite du groupe"/>
        </a:ext>
      </dgm:extLst>
    </dgm:pt>
    <dgm:pt modelId="{FAADAAB3-8832-48AF-84ED-0D2D6560AD11}" type="pres">
      <dgm:prSet presAssocID="{17E6132F-4F72-429F-BBD5-EC7943A199D1}" presName="spaceRect" presStyleCnt="0"/>
      <dgm:spPr/>
    </dgm:pt>
    <dgm:pt modelId="{85F2D9CC-B843-4354-AF9B-31530C8E7E88}" type="pres">
      <dgm:prSet presAssocID="{17E6132F-4F72-429F-BBD5-EC7943A199D1}" presName="parTx" presStyleLbl="revTx" presStyleIdx="1" presStyleCnt="4">
        <dgm:presLayoutVars>
          <dgm:chMax val="0"/>
          <dgm:chPref val="0"/>
        </dgm:presLayoutVars>
      </dgm:prSet>
      <dgm:spPr/>
    </dgm:pt>
    <dgm:pt modelId="{8667F2DF-3D28-4753-8A02-AEBAE212F2D8}" type="pres">
      <dgm:prSet presAssocID="{C3E02207-EE92-4248-97DD-6E2A6E5BE5BF}" presName="sibTrans" presStyleCnt="0"/>
      <dgm:spPr/>
    </dgm:pt>
    <dgm:pt modelId="{30FD8D90-0CA4-43F5-BE4E-773EFB533FB1}" type="pres">
      <dgm:prSet presAssocID="{CC827E74-18B0-46F2-A268-85D93D3C352F}" presName="compNode" presStyleCnt="0"/>
      <dgm:spPr/>
    </dgm:pt>
    <dgm:pt modelId="{2F7A5140-923D-4C61-8F4E-C62DA27381C2}" type="pres">
      <dgm:prSet presAssocID="{CC827E74-18B0-46F2-A268-85D93D3C352F}" presName="bgRect" presStyleLbl="bgShp" presStyleIdx="2" presStyleCnt="4"/>
      <dgm:spPr/>
    </dgm:pt>
    <dgm:pt modelId="{9B02DCDF-E7E0-4856-BA86-E126E6A5B6E6}" type="pres">
      <dgm:prSet presAssocID="{CC827E74-18B0-46F2-A268-85D93D3C35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umbrella"/>
        </a:ext>
      </dgm:extLst>
    </dgm:pt>
    <dgm:pt modelId="{21113DAE-8D82-4200-9EC4-986F68A3207E}" type="pres">
      <dgm:prSet presAssocID="{CC827E74-18B0-46F2-A268-85D93D3C352F}" presName="spaceRect" presStyleCnt="0"/>
      <dgm:spPr/>
    </dgm:pt>
    <dgm:pt modelId="{4FAA533E-D5F5-4420-8350-DD470092898F}" type="pres">
      <dgm:prSet presAssocID="{CC827E74-18B0-46F2-A268-85D93D3C352F}" presName="parTx" presStyleLbl="revTx" presStyleIdx="2" presStyleCnt="4">
        <dgm:presLayoutVars>
          <dgm:chMax val="0"/>
          <dgm:chPref val="0"/>
        </dgm:presLayoutVars>
      </dgm:prSet>
      <dgm:spPr/>
    </dgm:pt>
    <dgm:pt modelId="{CA169097-1A3A-4BB3-83FE-AD09B2379891}" type="pres">
      <dgm:prSet presAssocID="{DAD427DB-6101-495F-ABD1-8D0520488CA1}" presName="sibTrans" presStyleCnt="0"/>
      <dgm:spPr/>
    </dgm:pt>
    <dgm:pt modelId="{A0C1FA09-B4B4-4FA4-B2C5-EBAE75BACAB6}" type="pres">
      <dgm:prSet presAssocID="{85EF17A9-4433-499B-86D8-8A4503890598}" presName="compNode" presStyleCnt="0"/>
      <dgm:spPr/>
    </dgm:pt>
    <dgm:pt modelId="{6E839BC4-0903-4B44-8C75-8449B0E1E1A9}" type="pres">
      <dgm:prSet presAssocID="{85EF17A9-4433-499B-86D8-8A4503890598}" presName="bgRect" presStyleLbl="bgShp" presStyleIdx="3" presStyleCnt="4"/>
      <dgm:spPr/>
    </dgm:pt>
    <dgm:pt modelId="{F7C7466C-A05F-47A7-A567-5A7A9E550A32}" type="pres">
      <dgm:prSet presAssocID="{85EF17A9-4433-499B-86D8-8A45038905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n levée"/>
        </a:ext>
      </dgm:extLst>
    </dgm:pt>
    <dgm:pt modelId="{DF92F95F-9501-4270-835F-9FF16D2C0891}" type="pres">
      <dgm:prSet presAssocID="{85EF17A9-4433-499B-86D8-8A4503890598}" presName="spaceRect" presStyleCnt="0"/>
      <dgm:spPr/>
    </dgm:pt>
    <dgm:pt modelId="{FEA629A8-697E-45BA-B85C-8898018B2940}" type="pres">
      <dgm:prSet presAssocID="{85EF17A9-4433-499B-86D8-8A45038905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1A4C17-1558-4ED7-B0AB-AA0F598E0C58}" srcId="{1125230F-DE67-4A9E-BDC4-940D4AA7EC54}" destId="{17E6132F-4F72-429F-BBD5-EC7943A199D1}" srcOrd="1" destOrd="0" parTransId="{E03F373B-41E2-4F62-980C-AFB874088381}" sibTransId="{C3E02207-EE92-4248-97DD-6E2A6E5BE5BF}"/>
    <dgm:cxn modelId="{1F8D9C40-9100-46F9-AA8B-B9993D947B05}" srcId="{1125230F-DE67-4A9E-BDC4-940D4AA7EC54}" destId="{85EF17A9-4433-499B-86D8-8A4503890598}" srcOrd="3" destOrd="0" parTransId="{8CEF30CF-58F9-4F3F-8EA6-3529DA8F8DAC}" sibTransId="{439A5A56-4706-4C7F-ADDF-A43B3F5845DF}"/>
    <dgm:cxn modelId="{2FBA8C52-0910-48D5-8E72-75A14E9956B8}" srcId="{1125230F-DE67-4A9E-BDC4-940D4AA7EC54}" destId="{CC827E74-18B0-46F2-A268-85D93D3C352F}" srcOrd="2" destOrd="0" parTransId="{4931FE47-26F3-4807-8F83-C5F6AD15EAEC}" sibTransId="{DAD427DB-6101-495F-ABD1-8D0520488CA1}"/>
    <dgm:cxn modelId="{9F6AB052-46F8-48FC-BC93-20CC1973CF8C}" type="presOf" srcId="{EDA0D5F6-1A27-42FA-96D9-3D315AA9A8C2}" destId="{E32CABBB-DD50-4DBD-97D2-0B19AA4C6559}" srcOrd="0" destOrd="0" presId="urn:microsoft.com/office/officeart/2018/2/layout/IconVerticalSolidList"/>
    <dgm:cxn modelId="{58B0E754-969F-4A99-B4C3-58E54FC99C23}" type="presOf" srcId="{17E6132F-4F72-429F-BBD5-EC7943A199D1}" destId="{85F2D9CC-B843-4354-AF9B-31530C8E7E88}" srcOrd="0" destOrd="0" presId="urn:microsoft.com/office/officeart/2018/2/layout/IconVerticalSolidList"/>
    <dgm:cxn modelId="{704B70C0-7207-41D4-AB9C-97F7EAF98D29}" type="presOf" srcId="{1125230F-DE67-4A9E-BDC4-940D4AA7EC54}" destId="{BC777EF8-6FAD-40BE-A362-541981099121}" srcOrd="0" destOrd="0" presId="urn:microsoft.com/office/officeart/2018/2/layout/IconVerticalSolidList"/>
    <dgm:cxn modelId="{A18634C2-A9D6-4B9F-93FC-4B81D3C8E754}" type="presOf" srcId="{CC827E74-18B0-46F2-A268-85D93D3C352F}" destId="{4FAA533E-D5F5-4420-8350-DD470092898F}" srcOrd="0" destOrd="0" presId="urn:microsoft.com/office/officeart/2018/2/layout/IconVerticalSolidList"/>
    <dgm:cxn modelId="{068612C3-F036-4B37-94A4-B7DF40E03DB0}" type="presOf" srcId="{85EF17A9-4433-499B-86D8-8A4503890598}" destId="{FEA629A8-697E-45BA-B85C-8898018B2940}" srcOrd="0" destOrd="0" presId="urn:microsoft.com/office/officeart/2018/2/layout/IconVerticalSolidList"/>
    <dgm:cxn modelId="{F66708E3-7645-465E-BEB7-D74BD667C4C2}" srcId="{1125230F-DE67-4A9E-BDC4-940D4AA7EC54}" destId="{EDA0D5F6-1A27-42FA-96D9-3D315AA9A8C2}" srcOrd="0" destOrd="0" parTransId="{A03CF6E8-77EF-4E50-B8C6-B7CF7FEE357A}" sibTransId="{5227C2CC-0E8B-4CEF-B94F-D90F819623C8}"/>
    <dgm:cxn modelId="{1C6B6E54-8C35-4FFA-A67B-261258167AFB}" type="presParOf" srcId="{BC777EF8-6FAD-40BE-A362-541981099121}" destId="{56FB8988-3141-40F1-BDC6-E7A1182F4241}" srcOrd="0" destOrd="0" presId="urn:microsoft.com/office/officeart/2018/2/layout/IconVerticalSolidList"/>
    <dgm:cxn modelId="{2643DF96-1869-4FE4-BF5E-4F96F278F97F}" type="presParOf" srcId="{56FB8988-3141-40F1-BDC6-E7A1182F4241}" destId="{8E9BC5D1-C379-4109-A23F-BC90B95C8CFE}" srcOrd="0" destOrd="0" presId="urn:microsoft.com/office/officeart/2018/2/layout/IconVerticalSolidList"/>
    <dgm:cxn modelId="{98A67F8A-3D17-4886-B74F-5BE96329CCEA}" type="presParOf" srcId="{56FB8988-3141-40F1-BDC6-E7A1182F4241}" destId="{D89F572F-9D54-4191-9B05-65DBD800D1E0}" srcOrd="1" destOrd="0" presId="urn:microsoft.com/office/officeart/2018/2/layout/IconVerticalSolidList"/>
    <dgm:cxn modelId="{5B9B1E1E-6EC7-4D01-881C-7F241DDCDE02}" type="presParOf" srcId="{56FB8988-3141-40F1-BDC6-E7A1182F4241}" destId="{56DEFE7F-A0FF-4709-A566-3BFF959A431A}" srcOrd="2" destOrd="0" presId="urn:microsoft.com/office/officeart/2018/2/layout/IconVerticalSolidList"/>
    <dgm:cxn modelId="{14A37A70-DF1F-484F-91C5-2C39352D282C}" type="presParOf" srcId="{56FB8988-3141-40F1-BDC6-E7A1182F4241}" destId="{E32CABBB-DD50-4DBD-97D2-0B19AA4C6559}" srcOrd="3" destOrd="0" presId="urn:microsoft.com/office/officeart/2018/2/layout/IconVerticalSolidList"/>
    <dgm:cxn modelId="{75F2F35E-5502-4896-8290-2F5131C1F4B8}" type="presParOf" srcId="{BC777EF8-6FAD-40BE-A362-541981099121}" destId="{1D4F245B-80D6-4D01-9636-41646C8AD3C9}" srcOrd="1" destOrd="0" presId="urn:microsoft.com/office/officeart/2018/2/layout/IconVerticalSolidList"/>
    <dgm:cxn modelId="{49D1B08B-64DA-4CD5-AF7E-001A02DDBD4F}" type="presParOf" srcId="{BC777EF8-6FAD-40BE-A362-541981099121}" destId="{7F9E14DC-7FAC-4E85-8296-FD543973E301}" srcOrd="2" destOrd="0" presId="urn:microsoft.com/office/officeart/2018/2/layout/IconVerticalSolidList"/>
    <dgm:cxn modelId="{896B503F-7EB3-4920-B2BA-4DD815A38593}" type="presParOf" srcId="{7F9E14DC-7FAC-4E85-8296-FD543973E301}" destId="{63B632BF-6071-41E2-81CC-54CB2E6118C8}" srcOrd="0" destOrd="0" presId="urn:microsoft.com/office/officeart/2018/2/layout/IconVerticalSolidList"/>
    <dgm:cxn modelId="{F8B28FE7-297D-4BED-AD6E-5473717676B0}" type="presParOf" srcId="{7F9E14DC-7FAC-4E85-8296-FD543973E301}" destId="{01C060F4-18F0-4AD2-87F8-451E18E48FC1}" srcOrd="1" destOrd="0" presId="urn:microsoft.com/office/officeart/2018/2/layout/IconVerticalSolidList"/>
    <dgm:cxn modelId="{77934F54-3A21-4EBE-AE22-55B53BAB9391}" type="presParOf" srcId="{7F9E14DC-7FAC-4E85-8296-FD543973E301}" destId="{FAADAAB3-8832-48AF-84ED-0D2D6560AD11}" srcOrd="2" destOrd="0" presId="urn:microsoft.com/office/officeart/2018/2/layout/IconVerticalSolidList"/>
    <dgm:cxn modelId="{32269745-7E30-4A30-BF88-9595F946AB65}" type="presParOf" srcId="{7F9E14DC-7FAC-4E85-8296-FD543973E301}" destId="{85F2D9CC-B843-4354-AF9B-31530C8E7E88}" srcOrd="3" destOrd="0" presId="urn:microsoft.com/office/officeart/2018/2/layout/IconVerticalSolidList"/>
    <dgm:cxn modelId="{F94454E3-A66E-4B78-B395-C4759ECC4EC6}" type="presParOf" srcId="{BC777EF8-6FAD-40BE-A362-541981099121}" destId="{8667F2DF-3D28-4753-8A02-AEBAE212F2D8}" srcOrd="3" destOrd="0" presId="urn:microsoft.com/office/officeart/2018/2/layout/IconVerticalSolidList"/>
    <dgm:cxn modelId="{C1FE1FBF-D19A-409B-B5CB-221DCE5A7796}" type="presParOf" srcId="{BC777EF8-6FAD-40BE-A362-541981099121}" destId="{30FD8D90-0CA4-43F5-BE4E-773EFB533FB1}" srcOrd="4" destOrd="0" presId="urn:microsoft.com/office/officeart/2018/2/layout/IconVerticalSolidList"/>
    <dgm:cxn modelId="{0F2915C2-AC5E-426A-B9F4-1B9686390100}" type="presParOf" srcId="{30FD8D90-0CA4-43F5-BE4E-773EFB533FB1}" destId="{2F7A5140-923D-4C61-8F4E-C62DA27381C2}" srcOrd="0" destOrd="0" presId="urn:microsoft.com/office/officeart/2018/2/layout/IconVerticalSolidList"/>
    <dgm:cxn modelId="{A8B88420-DE83-4CD9-A242-A9BF03D83637}" type="presParOf" srcId="{30FD8D90-0CA4-43F5-BE4E-773EFB533FB1}" destId="{9B02DCDF-E7E0-4856-BA86-E126E6A5B6E6}" srcOrd="1" destOrd="0" presId="urn:microsoft.com/office/officeart/2018/2/layout/IconVerticalSolidList"/>
    <dgm:cxn modelId="{B9263839-FD1F-46E6-9516-A4F56A782DAB}" type="presParOf" srcId="{30FD8D90-0CA4-43F5-BE4E-773EFB533FB1}" destId="{21113DAE-8D82-4200-9EC4-986F68A3207E}" srcOrd="2" destOrd="0" presId="urn:microsoft.com/office/officeart/2018/2/layout/IconVerticalSolidList"/>
    <dgm:cxn modelId="{F548F153-CB20-4DD1-8522-DE9954019B81}" type="presParOf" srcId="{30FD8D90-0CA4-43F5-BE4E-773EFB533FB1}" destId="{4FAA533E-D5F5-4420-8350-DD470092898F}" srcOrd="3" destOrd="0" presId="urn:microsoft.com/office/officeart/2018/2/layout/IconVerticalSolidList"/>
    <dgm:cxn modelId="{E7F63F13-9110-482A-BB64-4331F29CEEA6}" type="presParOf" srcId="{BC777EF8-6FAD-40BE-A362-541981099121}" destId="{CA169097-1A3A-4BB3-83FE-AD09B2379891}" srcOrd="5" destOrd="0" presId="urn:microsoft.com/office/officeart/2018/2/layout/IconVerticalSolidList"/>
    <dgm:cxn modelId="{432CD75B-8831-4EC1-915C-4BC47F43B33E}" type="presParOf" srcId="{BC777EF8-6FAD-40BE-A362-541981099121}" destId="{A0C1FA09-B4B4-4FA4-B2C5-EBAE75BACAB6}" srcOrd="6" destOrd="0" presId="urn:microsoft.com/office/officeart/2018/2/layout/IconVerticalSolidList"/>
    <dgm:cxn modelId="{E4B2C6D2-E47E-4A82-9F89-D4610B0EDF28}" type="presParOf" srcId="{A0C1FA09-B4B4-4FA4-B2C5-EBAE75BACAB6}" destId="{6E839BC4-0903-4B44-8C75-8449B0E1E1A9}" srcOrd="0" destOrd="0" presId="urn:microsoft.com/office/officeart/2018/2/layout/IconVerticalSolidList"/>
    <dgm:cxn modelId="{9E0EA85D-E088-4AEF-9A38-E32CF04308EE}" type="presParOf" srcId="{A0C1FA09-B4B4-4FA4-B2C5-EBAE75BACAB6}" destId="{F7C7466C-A05F-47A7-A567-5A7A9E550A32}" srcOrd="1" destOrd="0" presId="urn:microsoft.com/office/officeart/2018/2/layout/IconVerticalSolidList"/>
    <dgm:cxn modelId="{C610D1AC-DEFB-445F-9957-974604273174}" type="presParOf" srcId="{A0C1FA09-B4B4-4FA4-B2C5-EBAE75BACAB6}" destId="{DF92F95F-9501-4270-835F-9FF16D2C0891}" srcOrd="2" destOrd="0" presId="urn:microsoft.com/office/officeart/2018/2/layout/IconVerticalSolidList"/>
    <dgm:cxn modelId="{1CFEC322-5C22-4ABF-873A-8DEC6B1657FF}" type="presParOf" srcId="{A0C1FA09-B4B4-4FA4-B2C5-EBAE75BACAB6}" destId="{FEA629A8-697E-45BA-B85C-8898018B29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BC5D1-C379-4109-A23F-BC90B95C8CFE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F572F-9D54-4191-9B05-65DBD800D1E0}">
      <dsp:nvSpPr>
        <dsp:cNvPr id="0" name=""/>
        <dsp:cNvSpPr/>
      </dsp:nvSpPr>
      <dsp:spPr>
        <a:xfrm>
          <a:off x="357812" y="282189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CABBB-DD50-4DBD-97D2-0B19AA4C6559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Tu peux en faire : </a:t>
          </a:r>
          <a:endParaRPr lang="en-US" sz="2200" kern="1200"/>
        </a:p>
      </dsp:txBody>
      <dsp:txXfrm>
        <a:off x="1372680" y="2344"/>
        <a:ext cx="5424994" cy="1188467"/>
      </dsp:txXfrm>
    </dsp:sp>
    <dsp:sp modelId="{63B632BF-6071-41E2-81CC-54CB2E6118C8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060F4-18F0-4AD2-87F8-451E18E48FC1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2D9CC-B843-4354-AF9B-31530C8E7E88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Seul ou en groupe! </a:t>
          </a:r>
          <a:endParaRPr lang="en-US" sz="2200" kern="1200"/>
        </a:p>
      </dsp:txBody>
      <dsp:txXfrm>
        <a:off x="1372680" y="1487929"/>
        <a:ext cx="5424994" cy="1188467"/>
      </dsp:txXfrm>
    </dsp:sp>
    <dsp:sp modelId="{2F7A5140-923D-4C61-8F4E-C62DA27381C2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2DCDF-E7E0-4856-BA86-E126E6A5B6E6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A533E-D5F5-4420-8350-DD470092898F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Dans un studio de yoga, à la maison, à la plage ou même dans la nature! </a:t>
          </a:r>
          <a:endParaRPr lang="en-US" sz="2200" kern="1200"/>
        </a:p>
      </dsp:txBody>
      <dsp:txXfrm>
        <a:off x="1372680" y="2973514"/>
        <a:ext cx="5424994" cy="1188467"/>
      </dsp:txXfrm>
    </dsp:sp>
    <dsp:sp modelId="{6E839BC4-0903-4B44-8C75-8449B0E1E1A9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7466C-A05F-47A7-A567-5A7A9E550A32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629A8-697E-45BA-B85C-8898018B2940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Un yoga qui fait mal est un yoga mal fait!</a:t>
          </a:r>
          <a:endParaRPr lang="en-US" sz="2200" kern="1200"/>
        </a:p>
      </dsp:txBody>
      <dsp:txXfrm>
        <a:off x="1372680" y="4459099"/>
        <a:ext cx="5424994" cy="11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5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0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0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7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5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0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6995&amp;picture=yoga-silhouette-sunset-medit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Yogahands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sportresources.com/2017/07/10-yoga-poses-for-shaping-thigh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utyandgroomingtips.com/2018/03/stopping-exercise-increases-depression.html" TargetMode="External"/><Relationship Id="rId7" Type="http://schemas.openxmlformats.org/officeDocument/2006/relationships/hyperlink" Target="http://yogaconciencia.blogspot.com/2012/03/posturas-de-ashtanga-yoga-yoga-chikits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publicdomainq.net/yoga-downward-facing-dog-pose-0011189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inesdelivres.fr/2016/08/28/courir-sauter-pour-apprendre-en-debut-de-cp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oup-of-woman-in-yoga-class-866021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F93729-E622-4AF7-8FDA-FA909ADDB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fr-CA" sz="5400" dirty="0">
                <a:solidFill>
                  <a:srgbClr val="FFFFFF"/>
                </a:solidFill>
              </a:rPr>
              <a:t>Le yoga!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B967E0-2340-4F2C-877F-9E429BF43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endParaRPr lang="fr-CA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710B624-083B-48EA-9E7B-6D68214F1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8" r="-1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8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9426E2-03F9-47BB-AB39-7C5FFCE1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fr-CA" sz="4000"/>
              <a:t>Qu’est-ce que le yoga?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9E019-353C-41BE-ABE1-65C289521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fr-CA"/>
              <a:t>Il s’agit d’exercices qui sont bons pour le corps, la respiration et le cerveau.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/>
              <a:t>Forme de méditation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/>
              <a:t>Mouvements d’étirement!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/>
              <a:t>Approche corps-esprit</a:t>
            </a:r>
          </a:p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CE027B-FAAF-465C-83AD-57AABA424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3447" y="1093736"/>
            <a:ext cx="6892560" cy="43250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5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7DFBA4-C3B0-4285-8F06-757715009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691" r="1" b="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4779D8-DBA7-4AAF-AE24-0F9D9FD7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fr-CA" sz="3600">
                <a:solidFill>
                  <a:srgbClr val="FFFFFF"/>
                </a:solidFill>
              </a:rPr>
              <a:t>Bienfaits du yoga!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058F2-97FC-4767-A9F0-0C9101C2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r>
              <a:rPr lang="fr-CA" sz="1600">
                <a:solidFill>
                  <a:srgbClr val="FFFFFF"/>
                </a:solidFill>
              </a:rPr>
              <a:t>Le yoga peut aider à être plus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FFFFFF"/>
                </a:solidFill>
              </a:rPr>
              <a:t>Calme et détendu!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FFFFFF"/>
                </a:solidFill>
              </a:rPr>
              <a:t>Créatif et concentré!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FFFFFF"/>
                </a:solidFill>
              </a:rPr>
              <a:t>À l’écoute de son corps!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FFFFFF"/>
                </a:solidFill>
              </a:rPr>
              <a:t>Confiant!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064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4FA19C-CA1A-4D57-9711-7EFFBA8C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838" r="1" b="1127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66A656-4B81-42B6-ABE0-8F65935E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fr-CA" sz="3600">
                <a:solidFill>
                  <a:srgbClr val="FFFFFF"/>
                </a:solidFill>
              </a:rPr>
              <a:t>Quelques faits intéressants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252113-5BBD-4C3E-966D-045ED356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CA" sz="1200">
                <a:solidFill>
                  <a:srgbClr val="FFFFFF"/>
                </a:solidFill>
              </a:rPr>
              <a:t>• Le yoga a commencé en Inde il y a plus de 3 000 ans. </a:t>
            </a:r>
          </a:p>
          <a:p>
            <a:pPr>
              <a:lnSpc>
                <a:spcPct val="110000"/>
              </a:lnSpc>
            </a:pPr>
            <a:r>
              <a:rPr lang="fr-CA" sz="1200">
                <a:solidFill>
                  <a:srgbClr val="FFFFFF"/>
                </a:solidFill>
              </a:rPr>
              <a:t>• Le yoga comprend :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CA" sz="1200">
                <a:solidFill>
                  <a:srgbClr val="FFFFFF"/>
                </a:solidFill>
              </a:rPr>
              <a:t>Des postures physiques (asanas)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CA" sz="1200">
                <a:solidFill>
                  <a:srgbClr val="FFFFFF"/>
                </a:solidFill>
              </a:rPr>
              <a:t>Des techniques respiratoires (pranayamas)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CA" sz="1200">
                <a:solidFill>
                  <a:srgbClr val="FFFFFF"/>
                </a:solidFill>
              </a:rPr>
              <a:t>La méditation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CA" sz="1200">
                <a:solidFill>
                  <a:srgbClr val="FFFFFF"/>
                </a:solidFill>
              </a:rPr>
              <a:t>Une relaxation profonde (yoga nidra)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98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 descr="Une image contenant personne, intérieur, habits, assis&#10;&#10;Description générée automatiquement">
            <a:extLst>
              <a:ext uri="{FF2B5EF4-FFF2-40B4-BE49-F238E27FC236}">
                <a16:creationId xmlns:a16="http://schemas.microsoft.com/office/drawing/2014/main" id="{E1EA28ED-ED7E-46FD-992F-6BCDAE37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47" r="-1" b="-1"/>
          <a:stretch/>
        </p:blipFill>
        <p:spPr>
          <a:xfrm>
            <a:off x="-5684" y="10"/>
            <a:ext cx="7526128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78D79B-7251-41F2-B724-B52A08BD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chemeClr val="tx1"/>
                </a:solidFill>
              </a:rPr>
              <a:t>Quelques poses de yoga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équitation, surf, jeune, planche&#10;&#10;Description générée automatiquement">
            <a:extLst>
              <a:ext uri="{FF2B5EF4-FFF2-40B4-BE49-F238E27FC236}">
                <a16:creationId xmlns:a16="http://schemas.microsoft.com/office/drawing/2014/main" id="{33F5BD52-B8D4-44DB-92C4-71BA59E444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5" r="9234" b="-3"/>
          <a:stretch/>
        </p:blipFill>
        <p:spPr>
          <a:xfrm>
            <a:off x="7613587" y="10"/>
            <a:ext cx="4572728" cy="3383270"/>
          </a:xfrm>
          <a:prstGeom prst="rect">
            <a:avLst/>
          </a:prstGeom>
        </p:spPr>
      </p:pic>
      <p:pic>
        <p:nvPicPr>
          <p:cNvPr id="17" name="Image 16" descr="Une image contenant femme, personne, habits, jambes&#10;&#10;Description générée automatiquement">
            <a:extLst>
              <a:ext uri="{FF2B5EF4-FFF2-40B4-BE49-F238E27FC236}">
                <a16:creationId xmlns:a16="http://schemas.microsoft.com/office/drawing/2014/main" id="{22931D26-1A1F-4CAE-85B2-09AF1F66D0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3127" r="-1" b="9162"/>
          <a:stretch/>
        </p:blipFill>
        <p:spPr>
          <a:xfrm>
            <a:off x="7613587" y="3474720"/>
            <a:ext cx="4572728" cy="33832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340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C17DFD-8342-4A41-B2C4-A293A8F8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Quand tu fais du yoga :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B66D2-EDE2-4A04-8BC6-B780C296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CA" sz="1800">
                <a:solidFill>
                  <a:srgbClr val="FFFFFF"/>
                </a:solidFill>
              </a:rPr>
              <a:t>Ne pense à rien et détends-toi!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1800">
                <a:solidFill>
                  <a:srgbClr val="FFFFFF"/>
                </a:solidFill>
              </a:rPr>
              <a:t>Écoute de la musique douce!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287A21-9904-4C45-968D-056888B46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81" r="1719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170406-A77E-47E7-B7BE-D1D993A8BD5A}"/>
              </a:ext>
            </a:extLst>
          </p:cNvPr>
          <p:cNvSpPr txBox="1"/>
          <p:nvPr/>
        </p:nvSpPr>
        <p:spPr>
          <a:xfrm>
            <a:off x="9038571" y="6657945"/>
            <a:ext cx="31534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://www.grainesdelivres.fr/2016/08/28/courir-sauter-pour-apprendre-en-debut-de-c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7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42A97E-F147-42B3-B803-78CFDF2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CA" sz="3600">
                <a:solidFill>
                  <a:schemeClr val="bg1"/>
                </a:solidFill>
              </a:rPr>
              <a:t>Le yoga est amusant!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B8D41F5-F8AF-4739-812B-4C515C7C3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9681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56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256F8-4387-48F6-ABEE-FC1B96A9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Prends le temps de pratiquer le yoga, respire et amuse-toi!</a:t>
            </a:r>
          </a:p>
        </p:txBody>
      </p:sp>
      <p:pic>
        <p:nvPicPr>
          <p:cNvPr id="5" name="Espace réservé du contenu 4" descr="Une image contenant personne, bâtiment, intérieur, femme&#10;&#10;Description générée automatiquement">
            <a:extLst>
              <a:ext uri="{FF2B5EF4-FFF2-40B4-BE49-F238E27FC236}">
                <a16:creationId xmlns:a16="http://schemas.microsoft.com/office/drawing/2014/main" id="{927084EF-C4E4-498E-A9D5-AD97AD1C4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7522" y="2108200"/>
            <a:ext cx="5737281" cy="3760788"/>
          </a:xfrm>
        </p:spPr>
      </p:pic>
    </p:spTree>
    <p:extLst>
      <p:ext uri="{BB962C8B-B14F-4D97-AF65-F5344CB8AC3E}">
        <p14:creationId xmlns:p14="http://schemas.microsoft.com/office/powerpoint/2010/main" val="3208368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3824"/>
      </a:dk2>
      <a:lt2>
        <a:srgbClr val="E2E8E7"/>
      </a:lt2>
      <a:accent1>
        <a:srgbClr val="D08C99"/>
      </a:accent1>
      <a:accent2>
        <a:srgbClr val="C68673"/>
      </a:accent2>
      <a:accent3>
        <a:srgbClr val="BCA06E"/>
      </a:accent3>
      <a:accent4>
        <a:srgbClr val="A4A962"/>
      </a:accent4>
      <a:accent5>
        <a:srgbClr val="92AD74"/>
      </a:accent5>
      <a:accent6>
        <a:srgbClr val="70B468"/>
      </a:accent6>
      <a:hlink>
        <a:srgbClr val="568E84"/>
      </a:hlink>
      <a:folHlink>
        <a:srgbClr val="82828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11" ma:contentTypeDescription="Create a new document." ma:contentTypeScope="" ma:versionID="245365b194ecd881c3c0d4e4c2a76ec2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e63f26caa535a969529f854031e603a0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2E6892-F4E3-401C-94E4-90748AAB6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4A6A2-382E-4945-96AE-2B26A07C0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A5660-8CC8-415B-BACC-C38010D2BE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197</Words>
  <Application>Microsoft Office PowerPoint</Application>
  <PresentationFormat>Grand écran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Sagona Book</vt:lpstr>
      <vt:lpstr>Sagona ExtraLight</vt:lpstr>
      <vt:lpstr>RetrospectVTI</vt:lpstr>
      <vt:lpstr>Le yoga!</vt:lpstr>
      <vt:lpstr>Qu’est-ce que le yoga?</vt:lpstr>
      <vt:lpstr>Bienfaits du yoga!</vt:lpstr>
      <vt:lpstr>Quelques faits intéressants </vt:lpstr>
      <vt:lpstr>Quelques poses de yoga</vt:lpstr>
      <vt:lpstr>Quand tu fais du yoga : </vt:lpstr>
      <vt:lpstr>Le yoga est amusant!</vt:lpstr>
      <vt:lpstr>Prends le temps de pratiquer le yoga, respire et amuse-toi!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yoga!</dc:title>
  <dc:creator>LeBlanc-Levesque, Annie (DSF-NE)</dc:creator>
  <cp:lastModifiedBy>LeBlanc-Levesque, Annie (DSF-NE)</cp:lastModifiedBy>
  <cp:revision>2</cp:revision>
  <dcterms:created xsi:type="dcterms:W3CDTF">2019-11-07T19:45:21Z</dcterms:created>
  <dcterms:modified xsi:type="dcterms:W3CDTF">2019-11-07T19:49:28Z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