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AC983-A09B-4674-A59E-734B11F0BA3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CA3B56B-0269-4A71-B5C3-17CB01380D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/>
            <a:t>sécheresse des yeux; </a:t>
          </a:r>
          <a:endParaRPr lang="en-US"/>
        </a:p>
      </dgm:t>
    </dgm:pt>
    <dgm:pt modelId="{28116E19-6127-49C0-AE22-461935F3EFD8}" type="parTrans" cxnId="{857A1638-8C2B-4B1C-8A46-EED0414A6E2D}">
      <dgm:prSet/>
      <dgm:spPr/>
      <dgm:t>
        <a:bodyPr/>
        <a:lstStyle/>
        <a:p>
          <a:endParaRPr lang="en-US"/>
        </a:p>
      </dgm:t>
    </dgm:pt>
    <dgm:pt modelId="{93C4943E-28E0-4A4D-86EE-7BF97DF8CD03}" type="sibTrans" cxnId="{857A1638-8C2B-4B1C-8A46-EED0414A6E2D}">
      <dgm:prSet/>
      <dgm:spPr/>
      <dgm:t>
        <a:bodyPr/>
        <a:lstStyle/>
        <a:p>
          <a:endParaRPr lang="en-US"/>
        </a:p>
      </dgm:t>
    </dgm:pt>
    <dgm:pt modelId="{72DE631E-C764-4498-B5DD-C837CD5884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/>
            <a:t>maux de tête et migraines chroniques; </a:t>
          </a:r>
          <a:endParaRPr lang="en-US"/>
        </a:p>
      </dgm:t>
    </dgm:pt>
    <dgm:pt modelId="{0F926BC6-F5FB-4475-9F61-F46F95FDA853}" type="parTrans" cxnId="{F863C603-6CD0-4C54-8535-78FD244384E7}">
      <dgm:prSet/>
      <dgm:spPr/>
      <dgm:t>
        <a:bodyPr/>
        <a:lstStyle/>
        <a:p>
          <a:endParaRPr lang="en-US"/>
        </a:p>
      </dgm:t>
    </dgm:pt>
    <dgm:pt modelId="{CA25BCF2-A0C4-474D-8423-8AAA6BDDF4A5}" type="sibTrans" cxnId="{F863C603-6CD0-4C54-8535-78FD244384E7}">
      <dgm:prSet/>
      <dgm:spPr/>
      <dgm:t>
        <a:bodyPr/>
        <a:lstStyle/>
        <a:p>
          <a:endParaRPr lang="en-US"/>
        </a:p>
      </dgm:t>
    </dgm:pt>
    <dgm:pt modelId="{8CCA6F6E-F669-49CB-B75B-358459F4E45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/>
            <a:t>négligence de l'hygiène personnelle; </a:t>
          </a:r>
          <a:endParaRPr lang="en-US"/>
        </a:p>
      </dgm:t>
    </dgm:pt>
    <dgm:pt modelId="{EAF2C860-F781-4160-8E58-C6457DB69F6C}" type="parTrans" cxnId="{6BD4B409-FD68-4CD2-BDFE-F8A939925EBB}">
      <dgm:prSet/>
      <dgm:spPr/>
      <dgm:t>
        <a:bodyPr/>
        <a:lstStyle/>
        <a:p>
          <a:endParaRPr lang="en-US"/>
        </a:p>
      </dgm:t>
    </dgm:pt>
    <dgm:pt modelId="{4618C1EA-DFD8-433E-8445-B75C8AB10CA7}" type="sibTrans" cxnId="{6BD4B409-FD68-4CD2-BDFE-F8A939925EBB}">
      <dgm:prSet/>
      <dgm:spPr/>
      <dgm:t>
        <a:bodyPr/>
        <a:lstStyle/>
        <a:p>
          <a:endParaRPr lang="en-US"/>
        </a:p>
      </dgm:t>
    </dgm:pt>
    <dgm:pt modelId="{F1321FE5-CFFA-42E0-9F38-DDA6ECA94E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/>
            <a:t>alimentation irrégulière, repas sautés et de mauvaise qualité; </a:t>
          </a:r>
          <a:endParaRPr lang="en-US"/>
        </a:p>
      </dgm:t>
    </dgm:pt>
    <dgm:pt modelId="{23744B44-C2F5-4492-9DEC-C404D80D9649}" type="parTrans" cxnId="{F9F37562-1F84-4776-A597-F87045A1E3B4}">
      <dgm:prSet/>
      <dgm:spPr/>
      <dgm:t>
        <a:bodyPr/>
        <a:lstStyle/>
        <a:p>
          <a:endParaRPr lang="en-US"/>
        </a:p>
      </dgm:t>
    </dgm:pt>
    <dgm:pt modelId="{FE42E966-6EF9-4B7F-9762-A586232EB229}" type="sibTrans" cxnId="{F9F37562-1F84-4776-A597-F87045A1E3B4}">
      <dgm:prSet/>
      <dgm:spPr/>
      <dgm:t>
        <a:bodyPr/>
        <a:lstStyle/>
        <a:p>
          <a:endParaRPr lang="en-US"/>
        </a:p>
      </dgm:t>
    </dgm:pt>
    <dgm:pt modelId="{05EF6F09-FA37-4107-9123-5D3BBAAD4D7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/>
            <a:t>insomnies ou modifications du sommeil</a:t>
          </a:r>
          <a:endParaRPr lang="en-US"/>
        </a:p>
      </dgm:t>
    </dgm:pt>
    <dgm:pt modelId="{86559724-29F9-44B3-8883-C94636C572AD}" type="parTrans" cxnId="{D71E9B46-0D03-435B-A073-CFB1025259D3}">
      <dgm:prSet/>
      <dgm:spPr/>
      <dgm:t>
        <a:bodyPr/>
        <a:lstStyle/>
        <a:p>
          <a:endParaRPr lang="en-US"/>
        </a:p>
      </dgm:t>
    </dgm:pt>
    <dgm:pt modelId="{58BF5C9F-45C8-4630-9D0B-D75BBDEB4072}" type="sibTrans" cxnId="{D71E9B46-0D03-435B-A073-CFB1025259D3}">
      <dgm:prSet/>
      <dgm:spPr/>
      <dgm:t>
        <a:bodyPr/>
        <a:lstStyle/>
        <a:p>
          <a:endParaRPr lang="en-US"/>
        </a:p>
      </dgm:t>
    </dgm:pt>
    <dgm:pt modelId="{AA57F655-296A-4BB0-A00F-7095FF86EB87}" type="pres">
      <dgm:prSet presAssocID="{287AC983-A09B-4674-A59E-734B11F0BA37}" presName="root" presStyleCnt="0">
        <dgm:presLayoutVars>
          <dgm:dir/>
          <dgm:resizeHandles val="exact"/>
        </dgm:presLayoutVars>
      </dgm:prSet>
      <dgm:spPr/>
    </dgm:pt>
    <dgm:pt modelId="{4335BD29-9172-42DE-AE3F-CE92F4C8E610}" type="pres">
      <dgm:prSet presAssocID="{2CA3B56B-0269-4A71-B5C3-17CB01380D06}" presName="compNode" presStyleCnt="0"/>
      <dgm:spPr/>
    </dgm:pt>
    <dgm:pt modelId="{BCCA83AA-5F23-419A-9AC3-F8732E6EBEA4}" type="pres">
      <dgm:prSet presAssocID="{2CA3B56B-0269-4A71-B5C3-17CB01380D06}" presName="iconBgRect" presStyleLbl="bgShp" presStyleIdx="0" presStyleCnt="5"/>
      <dgm:spPr/>
    </dgm:pt>
    <dgm:pt modelId="{42307204-DD4D-464D-A881-F76403D1D6BB}" type="pres">
      <dgm:prSet presAssocID="{2CA3B56B-0269-4A71-B5C3-17CB01380D0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A4251237-FD20-49D4-A771-79BF543B5573}" type="pres">
      <dgm:prSet presAssocID="{2CA3B56B-0269-4A71-B5C3-17CB01380D06}" presName="spaceRect" presStyleCnt="0"/>
      <dgm:spPr/>
    </dgm:pt>
    <dgm:pt modelId="{26DE9240-A7DF-4ED6-A6D6-7CADE1248C04}" type="pres">
      <dgm:prSet presAssocID="{2CA3B56B-0269-4A71-B5C3-17CB01380D06}" presName="textRect" presStyleLbl="revTx" presStyleIdx="0" presStyleCnt="5">
        <dgm:presLayoutVars>
          <dgm:chMax val="1"/>
          <dgm:chPref val="1"/>
        </dgm:presLayoutVars>
      </dgm:prSet>
      <dgm:spPr/>
    </dgm:pt>
    <dgm:pt modelId="{10E3DD21-048C-49D7-B211-D1FB27B3C1E4}" type="pres">
      <dgm:prSet presAssocID="{93C4943E-28E0-4A4D-86EE-7BF97DF8CD03}" presName="sibTrans" presStyleCnt="0"/>
      <dgm:spPr/>
    </dgm:pt>
    <dgm:pt modelId="{8581E8B2-279D-462E-B8D1-0C8A45FE6795}" type="pres">
      <dgm:prSet presAssocID="{72DE631E-C764-4498-B5DD-C837CD588428}" presName="compNode" presStyleCnt="0"/>
      <dgm:spPr/>
    </dgm:pt>
    <dgm:pt modelId="{9AB1F77A-509F-4D9C-88D0-BAD6B8377D70}" type="pres">
      <dgm:prSet presAssocID="{72DE631E-C764-4498-B5DD-C837CD588428}" presName="iconBgRect" presStyleLbl="bgShp" presStyleIdx="1" presStyleCnt="5"/>
      <dgm:spPr/>
    </dgm:pt>
    <dgm:pt modelId="{B66A1715-E278-477C-93B2-2520B319D6AB}" type="pres">
      <dgm:prSet presAssocID="{72DE631E-C764-4498-B5DD-C837CD58842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C9F3882-0343-41BF-BB76-EDAF9C1C44E3}" type="pres">
      <dgm:prSet presAssocID="{72DE631E-C764-4498-B5DD-C837CD588428}" presName="spaceRect" presStyleCnt="0"/>
      <dgm:spPr/>
    </dgm:pt>
    <dgm:pt modelId="{374A700A-3D59-4E6D-9ABE-8607D30590AF}" type="pres">
      <dgm:prSet presAssocID="{72DE631E-C764-4498-B5DD-C837CD588428}" presName="textRect" presStyleLbl="revTx" presStyleIdx="1" presStyleCnt="5">
        <dgm:presLayoutVars>
          <dgm:chMax val="1"/>
          <dgm:chPref val="1"/>
        </dgm:presLayoutVars>
      </dgm:prSet>
      <dgm:spPr/>
    </dgm:pt>
    <dgm:pt modelId="{95B96523-E8EB-49BB-A68C-CD6DB294DE22}" type="pres">
      <dgm:prSet presAssocID="{CA25BCF2-A0C4-474D-8423-8AAA6BDDF4A5}" presName="sibTrans" presStyleCnt="0"/>
      <dgm:spPr/>
    </dgm:pt>
    <dgm:pt modelId="{FDA37767-33AC-4E90-94C2-2110FF60D8C5}" type="pres">
      <dgm:prSet presAssocID="{8CCA6F6E-F669-49CB-B75B-358459F4E454}" presName="compNode" presStyleCnt="0"/>
      <dgm:spPr/>
    </dgm:pt>
    <dgm:pt modelId="{A44C1D67-E6CD-47A8-B126-1DA453B4AECE}" type="pres">
      <dgm:prSet presAssocID="{8CCA6F6E-F669-49CB-B75B-358459F4E454}" presName="iconBgRect" presStyleLbl="bgShp" presStyleIdx="2" presStyleCnt="5"/>
      <dgm:spPr/>
    </dgm:pt>
    <dgm:pt modelId="{DB7B959F-1200-4352-AE02-58A12801C8B3}" type="pres">
      <dgm:prSet presAssocID="{8CCA6F6E-F669-49CB-B75B-358459F4E45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uche"/>
        </a:ext>
      </dgm:extLst>
    </dgm:pt>
    <dgm:pt modelId="{E30FCEDE-4A64-48C2-A3B0-6F1035E4C551}" type="pres">
      <dgm:prSet presAssocID="{8CCA6F6E-F669-49CB-B75B-358459F4E454}" presName="spaceRect" presStyleCnt="0"/>
      <dgm:spPr/>
    </dgm:pt>
    <dgm:pt modelId="{CE7CE4EB-A1DF-49DD-AD22-7A36A72E70B6}" type="pres">
      <dgm:prSet presAssocID="{8CCA6F6E-F669-49CB-B75B-358459F4E454}" presName="textRect" presStyleLbl="revTx" presStyleIdx="2" presStyleCnt="5">
        <dgm:presLayoutVars>
          <dgm:chMax val="1"/>
          <dgm:chPref val="1"/>
        </dgm:presLayoutVars>
      </dgm:prSet>
      <dgm:spPr/>
    </dgm:pt>
    <dgm:pt modelId="{15B27275-1906-46AF-8AB2-2852EEBF6A57}" type="pres">
      <dgm:prSet presAssocID="{4618C1EA-DFD8-433E-8445-B75C8AB10CA7}" presName="sibTrans" presStyleCnt="0"/>
      <dgm:spPr/>
    </dgm:pt>
    <dgm:pt modelId="{FF4C2FF5-7AC2-4784-BDF9-90111E4AD0A5}" type="pres">
      <dgm:prSet presAssocID="{F1321FE5-CFFA-42E0-9F38-DDA6ECA94E5E}" presName="compNode" presStyleCnt="0"/>
      <dgm:spPr/>
    </dgm:pt>
    <dgm:pt modelId="{9C116627-700A-48F4-9B9F-139F8C6FB6EA}" type="pres">
      <dgm:prSet presAssocID="{F1321FE5-CFFA-42E0-9F38-DDA6ECA94E5E}" presName="iconBgRect" presStyleLbl="bgShp" presStyleIdx="3" presStyleCnt="5"/>
      <dgm:spPr/>
    </dgm:pt>
    <dgm:pt modelId="{9EC3E808-DA5F-4141-A3C8-65FB4B690CC4}" type="pres">
      <dgm:prSet presAssocID="{F1321FE5-CFFA-42E0-9F38-DDA6ECA94E5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95C6410F-12CF-485D-88F9-67D2C39136D4}" type="pres">
      <dgm:prSet presAssocID="{F1321FE5-CFFA-42E0-9F38-DDA6ECA94E5E}" presName="spaceRect" presStyleCnt="0"/>
      <dgm:spPr/>
    </dgm:pt>
    <dgm:pt modelId="{77CA7695-E669-47A0-ADB2-3912055BF35C}" type="pres">
      <dgm:prSet presAssocID="{F1321FE5-CFFA-42E0-9F38-DDA6ECA94E5E}" presName="textRect" presStyleLbl="revTx" presStyleIdx="3" presStyleCnt="5">
        <dgm:presLayoutVars>
          <dgm:chMax val="1"/>
          <dgm:chPref val="1"/>
        </dgm:presLayoutVars>
      </dgm:prSet>
      <dgm:spPr/>
    </dgm:pt>
    <dgm:pt modelId="{6BB0D540-C306-406F-959F-0B9516C4CA6F}" type="pres">
      <dgm:prSet presAssocID="{FE42E966-6EF9-4B7F-9762-A586232EB229}" presName="sibTrans" presStyleCnt="0"/>
      <dgm:spPr/>
    </dgm:pt>
    <dgm:pt modelId="{C57EC603-6DF9-4BAE-BEA6-4A51D783EF82}" type="pres">
      <dgm:prSet presAssocID="{05EF6F09-FA37-4107-9123-5D3BBAAD4D72}" presName="compNode" presStyleCnt="0"/>
      <dgm:spPr/>
    </dgm:pt>
    <dgm:pt modelId="{BD516922-077A-4ACD-A6F1-B19160F5032A}" type="pres">
      <dgm:prSet presAssocID="{05EF6F09-FA37-4107-9123-5D3BBAAD4D72}" presName="iconBgRect" presStyleLbl="bgShp" presStyleIdx="4" presStyleCnt="5"/>
      <dgm:spPr/>
    </dgm:pt>
    <dgm:pt modelId="{A0D1858E-3CA7-4180-B29C-E4B7D8BE1FAA}" type="pres">
      <dgm:prSet presAssocID="{05EF6F09-FA37-4107-9123-5D3BBAAD4D7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01F8419D-2074-41FB-B27E-B7F7F2A5AAFD}" type="pres">
      <dgm:prSet presAssocID="{05EF6F09-FA37-4107-9123-5D3BBAAD4D72}" presName="spaceRect" presStyleCnt="0"/>
      <dgm:spPr/>
    </dgm:pt>
    <dgm:pt modelId="{7AA1A59D-99E2-414B-91B2-3904FCCE4206}" type="pres">
      <dgm:prSet presAssocID="{05EF6F09-FA37-4107-9123-5D3BBAAD4D7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863C603-6CD0-4C54-8535-78FD244384E7}" srcId="{287AC983-A09B-4674-A59E-734B11F0BA37}" destId="{72DE631E-C764-4498-B5DD-C837CD588428}" srcOrd="1" destOrd="0" parTransId="{0F926BC6-F5FB-4475-9F61-F46F95FDA853}" sibTransId="{CA25BCF2-A0C4-474D-8423-8AAA6BDDF4A5}"/>
    <dgm:cxn modelId="{6BD4B409-FD68-4CD2-BDFE-F8A939925EBB}" srcId="{287AC983-A09B-4674-A59E-734B11F0BA37}" destId="{8CCA6F6E-F669-49CB-B75B-358459F4E454}" srcOrd="2" destOrd="0" parTransId="{EAF2C860-F781-4160-8E58-C6457DB69F6C}" sibTransId="{4618C1EA-DFD8-433E-8445-B75C8AB10CA7}"/>
    <dgm:cxn modelId="{857A1638-8C2B-4B1C-8A46-EED0414A6E2D}" srcId="{287AC983-A09B-4674-A59E-734B11F0BA37}" destId="{2CA3B56B-0269-4A71-B5C3-17CB01380D06}" srcOrd="0" destOrd="0" parTransId="{28116E19-6127-49C0-AE22-461935F3EFD8}" sibTransId="{93C4943E-28E0-4A4D-86EE-7BF97DF8CD03}"/>
    <dgm:cxn modelId="{BE96875F-EE85-4FDE-9913-DEF2CE86DFF1}" type="presOf" srcId="{72DE631E-C764-4498-B5DD-C837CD588428}" destId="{374A700A-3D59-4E6D-9ABE-8607D30590AF}" srcOrd="0" destOrd="0" presId="urn:microsoft.com/office/officeart/2018/5/layout/IconCircleLabelList"/>
    <dgm:cxn modelId="{F9F37562-1F84-4776-A597-F87045A1E3B4}" srcId="{287AC983-A09B-4674-A59E-734B11F0BA37}" destId="{F1321FE5-CFFA-42E0-9F38-DDA6ECA94E5E}" srcOrd="3" destOrd="0" parTransId="{23744B44-C2F5-4492-9DEC-C404D80D9649}" sibTransId="{FE42E966-6EF9-4B7F-9762-A586232EB229}"/>
    <dgm:cxn modelId="{37181044-D1C1-4BCC-A8BB-AFCC62FD1AD4}" type="presOf" srcId="{2CA3B56B-0269-4A71-B5C3-17CB01380D06}" destId="{26DE9240-A7DF-4ED6-A6D6-7CADE1248C04}" srcOrd="0" destOrd="0" presId="urn:microsoft.com/office/officeart/2018/5/layout/IconCircleLabelList"/>
    <dgm:cxn modelId="{D71E9B46-0D03-435B-A073-CFB1025259D3}" srcId="{287AC983-A09B-4674-A59E-734B11F0BA37}" destId="{05EF6F09-FA37-4107-9123-5D3BBAAD4D72}" srcOrd="4" destOrd="0" parTransId="{86559724-29F9-44B3-8883-C94636C572AD}" sibTransId="{58BF5C9F-45C8-4630-9D0B-D75BBDEB4072}"/>
    <dgm:cxn modelId="{BB80F548-052A-40B3-852B-E43336C29590}" type="presOf" srcId="{05EF6F09-FA37-4107-9123-5D3BBAAD4D72}" destId="{7AA1A59D-99E2-414B-91B2-3904FCCE4206}" srcOrd="0" destOrd="0" presId="urn:microsoft.com/office/officeart/2018/5/layout/IconCircleLabelList"/>
    <dgm:cxn modelId="{BAB194AE-53A1-4112-9C44-A56A0D8286C6}" type="presOf" srcId="{F1321FE5-CFFA-42E0-9F38-DDA6ECA94E5E}" destId="{77CA7695-E669-47A0-ADB2-3912055BF35C}" srcOrd="0" destOrd="0" presId="urn:microsoft.com/office/officeart/2018/5/layout/IconCircleLabelList"/>
    <dgm:cxn modelId="{DBFE36E1-E47F-4E3D-863A-3C15FC5F6D2D}" type="presOf" srcId="{8CCA6F6E-F669-49CB-B75B-358459F4E454}" destId="{CE7CE4EB-A1DF-49DD-AD22-7A36A72E70B6}" srcOrd="0" destOrd="0" presId="urn:microsoft.com/office/officeart/2018/5/layout/IconCircleLabelList"/>
    <dgm:cxn modelId="{45CA91E8-3472-4A00-97B0-1C341F93296D}" type="presOf" srcId="{287AC983-A09B-4674-A59E-734B11F0BA37}" destId="{AA57F655-296A-4BB0-A00F-7095FF86EB87}" srcOrd="0" destOrd="0" presId="urn:microsoft.com/office/officeart/2018/5/layout/IconCircleLabelList"/>
    <dgm:cxn modelId="{F7C8F5B1-872C-45AA-A07C-1F6C059B07D2}" type="presParOf" srcId="{AA57F655-296A-4BB0-A00F-7095FF86EB87}" destId="{4335BD29-9172-42DE-AE3F-CE92F4C8E610}" srcOrd="0" destOrd="0" presId="urn:microsoft.com/office/officeart/2018/5/layout/IconCircleLabelList"/>
    <dgm:cxn modelId="{C68B820E-636A-4D92-9A37-3B5BB64C35F8}" type="presParOf" srcId="{4335BD29-9172-42DE-AE3F-CE92F4C8E610}" destId="{BCCA83AA-5F23-419A-9AC3-F8732E6EBEA4}" srcOrd="0" destOrd="0" presId="urn:microsoft.com/office/officeart/2018/5/layout/IconCircleLabelList"/>
    <dgm:cxn modelId="{6ECF3ABD-050A-4706-8506-9F2649978079}" type="presParOf" srcId="{4335BD29-9172-42DE-AE3F-CE92F4C8E610}" destId="{42307204-DD4D-464D-A881-F76403D1D6BB}" srcOrd="1" destOrd="0" presId="urn:microsoft.com/office/officeart/2018/5/layout/IconCircleLabelList"/>
    <dgm:cxn modelId="{736E5D02-F6F4-4B31-B9FB-808A2BE52229}" type="presParOf" srcId="{4335BD29-9172-42DE-AE3F-CE92F4C8E610}" destId="{A4251237-FD20-49D4-A771-79BF543B5573}" srcOrd="2" destOrd="0" presId="urn:microsoft.com/office/officeart/2018/5/layout/IconCircleLabelList"/>
    <dgm:cxn modelId="{2BC4E100-2D3E-41C3-BE8A-9D4D55FF444F}" type="presParOf" srcId="{4335BD29-9172-42DE-AE3F-CE92F4C8E610}" destId="{26DE9240-A7DF-4ED6-A6D6-7CADE1248C04}" srcOrd="3" destOrd="0" presId="urn:microsoft.com/office/officeart/2018/5/layout/IconCircleLabelList"/>
    <dgm:cxn modelId="{B8DDC010-F1D2-43D3-AC93-4D2F40176267}" type="presParOf" srcId="{AA57F655-296A-4BB0-A00F-7095FF86EB87}" destId="{10E3DD21-048C-49D7-B211-D1FB27B3C1E4}" srcOrd="1" destOrd="0" presId="urn:microsoft.com/office/officeart/2018/5/layout/IconCircleLabelList"/>
    <dgm:cxn modelId="{9CF2AC88-1284-4288-80C1-77C742F29395}" type="presParOf" srcId="{AA57F655-296A-4BB0-A00F-7095FF86EB87}" destId="{8581E8B2-279D-462E-B8D1-0C8A45FE6795}" srcOrd="2" destOrd="0" presId="urn:microsoft.com/office/officeart/2018/5/layout/IconCircleLabelList"/>
    <dgm:cxn modelId="{E982A658-B984-40BA-883A-F0875E559207}" type="presParOf" srcId="{8581E8B2-279D-462E-B8D1-0C8A45FE6795}" destId="{9AB1F77A-509F-4D9C-88D0-BAD6B8377D70}" srcOrd="0" destOrd="0" presId="urn:microsoft.com/office/officeart/2018/5/layout/IconCircleLabelList"/>
    <dgm:cxn modelId="{3A4647EE-45AA-4670-81DC-3DA81FFC8C4F}" type="presParOf" srcId="{8581E8B2-279D-462E-B8D1-0C8A45FE6795}" destId="{B66A1715-E278-477C-93B2-2520B319D6AB}" srcOrd="1" destOrd="0" presId="urn:microsoft.com/office/officeart/2018/5/layout/IconCircleLabelList"/>
    <dgm:cxn modelId="{598195DF-EB95-471D-8296-73C708EDA657}" type="presParOf" srcId="{8581E8B2-279D-462E-B8D1-0C8A45FE6795}" destId="{FC9F3882-0343-41BF-BB76-EDAF9C1C44E3}" srcOrd="2" destOrd="0" presId="urn:microsoft.com/office/officeart/2018/5/layout/IconCircleLabelList"/>
    <dgm:cxn modelId="{D9D29A53-50AD-46B6-B469-CC590567C40D}" type="presParOf" srcId="{8581E8B2-279D-462E-B8D1-0C8A45FE6795}" destId="{374A700A-3D59-4E6D-9ABE-8607D30590AF}" srcOrd="3" destOrd="0" presId="urn:microsoft.com/office/officeart/2018/5/layout/IconCircleLabelList"/>
    <dgm:cxn modelId="{11B5D722-B342-422F-9E74-A515CE136187}" type="presParOf" srcId="{AA57F655-296A-4BB0-A00F-7095FF86EB87}" destId="{95B96523-E8EB-49BB-A68C-CD6DB294DE22}" srcOrd="3" destOrd="0" presId="urn:microsoft.com/office/officeart/2018/5/layout/IconCircleLabelList"/>
    <dgm:cxn modelId="{5F32FEB1-E688-4330-A5CD-3242535C60CD}" type="presParOf" srcId="{AA57F655-296A-4BB0-A00F-7095FF86EB87}" destId="{FDA37767-33AC-4E90-94C2-2110FF60D8C5}" srcOrd="4" destOrd="0" presId="urn:microsoft.com/office/officeart/2018/5/layout/IconCircleLabelList"/>
    <dgm:cxn modelId="{2202E514-4943-4C57-96C4-434F2FD20ABF}" type="presParOf" srcId="{FDA37767-33AC-4E90-94C2-2110FF60D8C5}" destId="{A44C1D67-E6CD-47A8-B126-1DA453B4AECE}" srcOrd="0" destOrd="0" presId="urn:microsoft.com/office/officeart/2018/5/layout/IconCircleLabelList"/>
    <dgm:cxn modelId="{EEB61368-4A14-4640-B875-8609B8B0B748}" type="presParOf" srcId="{FDA37767-33AC-4E90-94C2-2110FF60D8C5}" destId="{DB7B959F-1200-4352-AE02-58A12801C8B3}" srcOrd="1" destOrd="0" presId="urn:microsoft.com/office/officeart/2018/5/layout/IconCircleLabelList"/>
    <dgm:cxn modelId="{95BCF992-7379-4666-8656-6A6CBCB86AF2}" type="presParOf" srcId="{FDA37767-33AC-4E90-94C2-2110FF60D8C5}" destId="{E30FCEDE-4A64-48C2-A3B0-6F1035E4C551}" srcOrd="2" destOrd="0" presId="urn:microsoft.com/office/officeart/2018/5/layout/IconCircleLabelList"/>
    <dgm:cxn modelId="{275DBAD1-1196-4B37-9857-219F96859AA1}" type="presParOf" srcId="{FDA37767-33AC-4E90-94C2-2110FF60D8C5}" destId="{CE7CE4EB-A1DF-49DD-AD22-7A36A72E70B6}" srcOrd="3" destOrd="0" presId="urn:microsoft.com/office/officeart/2018/5/layout/IconCircleLabelList"/>
    <dgm:cxn modelId="{86A84ED1-5F6B-441B-BE12-019C56CA04CC}" type="presParOf" srcId="{AA57F655-296A-4BB0-A00F-7095FF86EB87}" destId="{15B27275-1906-46AF-8AB2-2852EEBF6A57}" srcOrd="5" destOrd="0" presId="urn:microsoft.com/office/officeart/2018/5/layout/IconCircleLabelList"/>
    <dgm:cxn modelId="{69E602EE-6710-4F52-842D-68015A5C99DF}" type="presParOf" srcId="{AA57F655-296A-4BB0-A00F-7095FF86EB87}" destId="{FF4C2FF5-7AC2-4784-BDF9-90111E4AD0A5}" srcOrd="6" destOrd="0" presId="urn:microsoft.com/office/officeart/2018/5/layout/IconCircleLabelList"/>
    <dgm:cxn modelId="{5B60605C-1403-4DBE-AA8C-CA5A7D4073FF}" type="presParOf" srcId="{FF4C2FF5-7AC2-4784-BDF9-90111E4AD0A5}" destId="{9C116627-700A-48F4-9B9F-139F8C6FB6EA}" srcOrd="0" destOrd="0" presId="urn:microsoft.com/office/officeart/2018/5/layout/IconCircleLabelList"/>
    <dgm:cxn modelId="{A70EA162-1EAC-4DFC-A176-FF83A3B4292C}" type="presParOf" srcId="{FF4C2FF5-7AC2-4784-BDF9-90111E4AD0A5}" destId="{9EC3E808-DA5F-4141-A3C8-65FB4B690CC4}" srcOrd="1" destOrd="0" presId="urn:microsoft.com/office/officeart/2018/5/layout/IconCircleLabelList"/>
    <dgm:cxn modelId="{F6D1A324-174C-4F51-9636-4E1B78507F0E}" type="presParOf" srcId="{FF4C2FF5-7AC2-4784-BDF9-90111E4AD0A5}" destId="{95C6410F-12CF-485D-88F9-67D2C39136D4}" srcOrd="2" destOrd="0" presId="urn:microsoft.com/office/officeart/2018/5/layout/IconCircleLabelList"/>
    <dgm:cxn modelId="{1A981A66-93CA-4EC4-99BF-74DC9A5DA988}" type="presParOf" srcId="{FF4C2FF5-7AC2-4784-BDF9-90111E4AD0A5}" destId="{77CA7695-E669-47A0-ADB2-3912055BF35C}" srcOrd="3" destOrd="0" presId="urn:microsoft.com/office/officeart/2018/5/layout/IconCircleLabelList"/>
    <dgm:cxn modelId="{ADC08323-F95E-473E-9C8E-FB8C88BFDAFE}" type="presParOf" srcId="{AA57F655-296A-4BB0-A00F-7095FF86EB87}" destId="{6BB0D540-C306-406F-959F-0B9516C4CA6F}" srcOrd="7" destOrd="0" presId="urn:microsoft.com/office/officeart/2018/5/layout/IconCircleLabelList"/>
    <dgm:cxn modelId="{90296DFB-F751-41A1-8E6F-B72CF135C927}" type="presParOf" srcId="{AA57F655-296A-4BB0-A00F-7095FF86EB87}" destId="{C57EC603-6DF9-4BAE-BEA6-4A51D783EF82}" srcOrd="8" destOrd="0" presId="urn:microsoft.com/office/officeart/2018/5/layout/IconCircleLabelList"/>
    <dgm:cxn modelId="{9E078F16-E5F5-44CF-AEDE-5C6B3E1512FA}" type="presParOf" srcId="{C57EC603-6DF9-4BAE-BEA6-4A51D783EF82}" destId="{BD516922-077A-4ACD-A6F1-B19160F5032A}" srcOrd="0" destOrd="0" presId="urn:microsoft.com/office/officeart/2018/5/layout/IconCircleLabelList"/>
    <dgm:cxn modelId="{BCB4601E-A0F1-46AE-B6FE-FFFA750DA682}" type="presParOf" srcId="{C57EC603-6DF9-4BAE-BEA6-4A51D783EF82}" destId="{A0D1858E-3CA7-4180-B29C-E4B7D8BE1FAA}" srcOrd="1" destOrd="0" presId="urn:microsoft.com/office/officeart/2018/5/layout/IconCircleLabelList"/>
    <dgm:cxn modelId="{9567F8C6-B46E-427A-8203-307B8FAE97B9}" type="presParOf" srcId="{C57EC603-6DF9-4BAE-BEA6-4A51D783EF82}" destId="{01F8419D-2074-41FB-B27E-B7F7F2A5AAFD}" srcOrd="2" destOrd="0" presId="urn:microsoft.com/office/officeart/2018/5/layout/IconCircleLabelList"/>
    <dgm:cxn modelId="{3554164C-D9CE-4C86-ADF4-633B81D7B280}" type="presParOf" srcId="{C57EC603-6DF9-4BAE-BEA6-4A51D783EF82}" destId="{7AA1A59D-99E2-414B-91B2-3904FCCE420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AC435-16D2-4252-A46D-BFC7FB824B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6EEA2AF-F31E-48A7-9B8E-6AFF5CDDE453}">
      <dgm:prSet/>
      <dgm:spPr/>
      <dgm:t>
        <a:bodyPr/>
        <a:lstStyle/>
        <a:p>
          <a:r>
            <a:rPr lang="fr-CA"/>
            <a:t>diminution de l'intérêt ou du temps consacré aux autres activités hors ligne; </a:t>
          </a:r>
          <a:endParaRPr lang="en-US"/>
        </a:p>
      </dgm:t>
    </dgm:pt>
    <dgm:pt modelId="{F81E1EF8-10E2-4C1F-A451-849CC6F9B8CC}" type="parTrans" cxnId="{C8B73641-7B57-4EC3-B703-7548E2C6A939}">
      <dgm:prSet/>
      <dgm:spPr/>
      <dgm:t>
        <a:bodyPr/>
        <a:lstStyle/>
        <a:p>
          <a:endParaRPr lang="en-US"/>
        </a:p>
      </dgm:t>
    </dgm:pt>
    <dgm:pt modelId="{445C18FB-18FE-4717-B992-290FB7F0D3F4}" type="sibTrans" cxnId="{C8B73641-7B57-4EC3-B703-7548E2C6A939}">
      <dgm:prSet/>
      <dgm:spPr/>
      <dgm:t>
        <a:bodyPr/>
        <a:lstStyle/>
        <a:p>
          <a:endParaRPr lang="en-US"/>
        </a:p>
      </dgm:t>
    </dgm:pt>
    <dgm:pt modelId="{98262A1A-5892-4BD3-A5E6-6E89A9FCF140}">
      <dgm:prSet/>
      <dgm:spPr/>
      <dgm:t>
        <a:bodyPr/>
        <a:lstStyle/>
        <a:p>
          <a:r>
            <a:rPr lang="fr-CA"/>
            <a:t>difficultés avec les relations (relations amoureuses, les relations avec la famille et les amis); </a:t>
          </a:r>
          <a:endParaRPr lang="en-US"/>
        </a:p>
      </dgm:t>
    </dgm:pt>
    <dgm:pt modelId="{CBD66771-667C-423B-A868-0E8608957C64}" type="parTrans" cxnId="{77F54E3C-75BD-406B-9EB1-B1AFDE1EB3DF}">
      <dgm:prSet/>
      <dgm:spPr/>
      <dgm:t>
        <a:bodyPr/>
        <a:lstStyle/>
        <a:p>
          <a:endParaRPr lang="en-US"/>
        </a:p>
      </dgm:t>
    </dgm:pt>
    <dgm:pt modelId="{18446D0E-62F5-4DDE-8E9A-1B74B216330B}" type="sibTrans" cxnId="{77F54E3C-75BD-406B-9EB1-B1AFDE1EB3DF}">
      <dgm:prSet/>
      <dgm:spPr/>
      <dgm:t>
        <a:bodyPr/>
        <a:lstStyle/>
        <a:p>
          <a:endParaRPr lang="en-US"/>
        </a:p>
      </dgm:t>
    </dgm:pt>
    <dgm:pt modelId="{6AF1ACD6-4F94-485B-9CC2-230D782A3401}">
      <dgm:prSet/>
      <dgm:spPr/>
      <dgm:t>
        <a:bodyPr/>
        <a:lstStyle/>
        <a:p>
          <a:r>
            <a:rPr lang="fr-CA"/>
            <a:t>mensonges à propos de l'utilisation d'Internet (durée, activités en ligne, etc.); </a:t>
          </a:r>
          <a:endParaRPr lang="en-US"/>
        </a:p>
      </dgm:t>
    </dgm:pt>
    <dgm:pt modelId="{0F9F66F1-F2C5-439E-B52D-A4640F60D2C9}" type="parTrans" cxnId="{9009EBB5-74A9-4564-91FC-48A3E8C6692D}">
      <dgm:prSet/>
      <dgm:spPr/>
      <dgm:t>
        <a:bodyPr/>
        <a:lstStyle/>
        <a:p>
          <a:endParaRPr lang="en-US"/>
        </a:p>
      </dgm:t>
    </dgm:pt>
    <dgm:pt modelId="{F8A1F851-A73A-4537-8BA5-50D17EB55E20}" type="sibTrans" cxnId="{9009EBB5-74A9-4564-91FC-48A3E8C6692D}">
      <dgm:prSet/>
      <dgm:spPr/>
      <dgm:t>
        <a:bodyPr/>
        <a:lstStyle/>
        <a:p>
          <a:endParaRPr lang="en-US"/>
        </a:p>
      </dgm:t>
    </dgm:pt>
    <dgm:pt modelId="{A4ACCFF5-FC52-45F8-AB25-8ACEBBC29493}">
      <dgm:prSet/>
      <dgm:spPr/>
      <dgm:t>
        <a:bodyPr/>
        <a:lstStyle/>
        <a:p>
          <a:r>
            <a:rPr lang="fr-CA"/>
            <a:t>baisse du rendement scolaire. </a:t>
          </a:r>
          <a:endParaRPr lang="en-US"/>
        </a:p>
      </dgm:t>
    </dgm:pt>
    <dgm:pt modelId="{B444773D-FAE4-45D0-94DF-152ECDBE9241}" type="parTrans" cxnId="{EC7E34C5-055D-483F-98A4-6AE2DED6D5EE}">
      <dgm:prSet/>
      <dgm:spPr/>
      <dgm:t>
        <a:bodyPr/>
        <a:lstStyle/>
        <a:p>
          <a:endParaRPr lang="en-US"/>
        </a:p>
      </dgm:t>
    </dgm:pt>
    <dgm:pt modelId="{781BE558-9E32-4573-B667-0B903DD087C2}" type="sibTrans" cxnId="{EC7E34C5-055D-483F-98A4-6AE2DED6D5EE}">
      <dgm:prSet/>
      <dgm:spPr/>
      <dgm:t>
        <a:bodyPr/>
        <a:lstStyle/>
        <a:p>
          <a:endParaRPr lang="en-US"/>
        </a:p>
      </dgm:t>
    </dgm:pt>
    <dgm:pt modelId="{26ECCEB2-9011-4C36-B01D-A23DCE8876DA}" type="pres">
      <dgm:prSet presAssocID="{336AC435-16D2-4252-A46D-BFC7FB824BAE}" presName="root" presStyleCnt="0">
        <dgm:presLayoutVars>
          <dgm:dir/>
          <dgm:resizeHandles val="exact"/>
        </dgm:presLayoutVars>
      </dgm:prSet>
      <dgm:spPr/>
    </dgm:pt>
    <dgm:pt modelId="{355B66D5-EC23-4A84-A5D5-080CD3172F1C}" type="pres">
      <dgm:prSet presAssocID="{A6EEA2AF-F31E-48A7-9B8E-6AFF5CDDE453}" presName="compNode" presStyleCnt="0"/>
      <dgm:spPr/>
    </dgm:pt>
    <dgm:pt modelId="{BACA6DCE-F8DD-4982-8D09-291862BB7FFB}" type="pres">
      <dgm:prSet presAssocID="{A6EEA2AF-F31E-48A7-9B8E-6AFF5CDDE453}" presName="bgRect" presStyleLbl="bgShp" presStyleIdx="0" presStyleCnt="4"/>
      <dgm:spPr/>
    </dgm:pt>
    <dgm:pt modelId="{458F4900-AA72-4943-BAE8-C1DC20B2A542}" type="pres">
      <dgm:prSet presAssocID="{A6EEA2AF-F31E-48A7-9B8E-6AFF5CDDE4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26E53450-4BDB-42E3-BA2F-0AD43FD5B397}" type="pres">
      <dgm:prSet presAssocID="{A6EEA2AF-F31E-48A7-9B8E-6AFF5CDDE453}" presName="spaceRect" presStyleCnt="0"/>
      <dgm:spPr/>
    </dgm:pt>
    <dgm:pt modelId="{6F5EFEB2-C39C-474F-9193-D4271886AB24}" type="pres">
      <dgm:prSet presAssocID="{A6EEA2AF-F31E-48A7-9B8E-6AFF5CDDE453}" presName="parTx" presStyleLbl="revTx" presStyleIdx="0" presStyleCnt="4">
        <dgm:presLayoutVars>
          <dgm:chMax val="0"/>
          <dgm:chPref val="0"/>
        </dgm:presLayoutVars>
      </dgm:prSet>
      <dgm:spPr/>
    </dgm:pt>
    <dgm:pt modelId="{C5D21F71-459F-4F54-A677-AA0D7203E916}" type="pres">
      <dgm:prSet presAssocID="{445C18FB-18FE-4717-B992-290FB7F0D3F4}" presName="sibTrans" presStyleCnt="0"/>
      <dgm:spPr/>
    </dgm:pt>
    <dgm:pt modelId="{938C42EE-0EDD-4A86-AC0C-30AF694D53A8}" type="pres">
      <dgm:prSet presAssocID="{98262A1A-5892-4BD3-A5E6-6E89A9FCF140}" presName="compNode" presStyleCnt="0"/>
      <dgm:spPr/>
    </dgm:pt>
    <dgm:pt modelId="{1F3A5004-E538-461F-9F96-3A69480028DF}" type="pres">
      <dgm:prSet presAssocID="{98262A1A-5892-4BD3-A5E6-6E89A9FCF140}" presName="bgRect" presStyleLbl="bgShp" presStyleIdx="1" presStyleCnt="4"/>
      <dgm:spPr/>
    </dgm:pt>
    <dgm:pt modelId="{10F05358-4BCB-45C9-8D62-6B7AC2212EF9}" type="pres">
      <dgm:prSet presAssocID="{98262A1A-5892-4BD3-A5E6-6E89A9FCF1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F499B91-012C-4807-A11B-0CDD805EE5EE}" type="pres">
      <dgm:prSet presAssocID="{98262A1A-5892-4BD3-A5E6-6E89A9FCF140}" presName="spaceRect" presStyleCnt="0"/>
      <dgm:spPr/>
    </dgm:pt>
    <dgm:pt modelId="{B64A9A6E-C8BF-4896-8D8E-A9EFE0C929EA}" type="pres">
      <dgm:prSet presAssocID="{98262A1A-5892-4BD3-A5E6-6E89A9FCF140}" presName="parTx" presStyleLbl="revTx" presStyleIdx="1" presStyleCnt="4">
        <dgm:presLayoutVars>
          <dgm:chMax val="0"/>
          <dgm:chPref val="0"/>
        </dgm:presLayoutVars>
      </dgm:prSet>
      <dgm:spPr/>
    </dgm:pt>
    <dgm:pt modelId="{106050C2-3B4F-4E6A-9DA0-E6C14F8B12B2}" type="pres">
      <dgm:prSet presAssocID="{18446D0E-62F5-4DDE-8E9A-1B74B216330B}" presName="sibTrans" presStyleCnt="0"/>
      <dgm:spPr/>
    </dgm:pt>
    <dgm:pt modelId="{9AFD88B8-6F7E-4055-BE78-A1BA251273E2}" type="pres">
      <dgm:prSet presAssocID="{6AF1ACD6-4F94-485B-9CC2-230D782A3401}" presName="compNode" presStyleCnt="0"/>
      <dgm:spPr/>
    </dgm:pt>
    <dgm:pt modelId="{6031F687-D0DF-4A84-AA9E-5E93B79C4C99}" type="pres">
      <dgm:prSet presAssocID="{6AF1ACD6-4F94-485B-9CC2-230D782A3401}" presName="bgRect" presStyleLbl="bgShp" presStyleIdx="2" presStyleCnt="4"/>
      <dgm:spPr/>
    </dgm:pt>
    <dgm:pt modelId="{7FA500B6-E432-44DF-B3EF-E1F00A2E8C89}" type="pres">
      <dgm:prSet presAssocID="{6AF1ACD6-4F94-485B-9CC2-230D782A34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blier"/>
        </a:ext>
      </dgm:extLst>
    </dgm:pt>
    <dgm:pt modelId="{41092DCA-06B9-41BE-A7E4-534D0EF8482F}" type="pres">
      <dgm:prSet presAssocID="{6AF1ACD6-4F94-485B-9CC2-230D782A3401}" presName="spaceRect" presStyleCnt="0"/>
      <dgm:spPr/>
    </dgm:pt>
    <dgm:pt modelId="{B195ED47-A986-4942-88C1-1D5B48B3C42E}" type="pres">
      <dgm:prSet presAssocID="{6AF1ACD6-4F94-485B-9CC2-230D782A3401}" presName="parTx" presStyleLbl="revTx" presStyleIdx="2" presStyleCnt="4">
        <dgm:presLayoutVars>
          <dgm:chMax val="0"/>
          <dgm:chPref val="0"/>
        </dgm:presLayoutVars>
      </dgm:prSet>
      <dgm:spPr/>
    </dgm:pt>
    <dgm:pt modelId="{B2AC1669-D02B-4D00-96EE-787961ACEFA1}" type="pres">
      <dgm:prSet presAssocID="{F8A1F851-A73A-4537-8BA5-50D17EB55E20}" presName="sibTrans" presStyleCnt="0"/>
      <dgm:spPr/>
    </dgm:pt>
    <dgm:pt modelId="{A77D69F5-B40D-4114-AD8C-DE82778C49C2}" type="pres">
      <dgm:prSet presAssocID="{A4ACCFF5-FC52-45F8-AB25-8ACEBBC29493}" presName="compNode" presStyleCnt="0"/>
      <dgm:spPr/>
    </dgm:pt>
    <dgm:pt modelId="{B26386F0-940B-4304-BC29-089756B6338C}" type="pres">
      <dgm:prSet presAssocID="{A4ACCFF5-FC52-45F8-AB25-8ACEBBC29493}" presName="bgRect" presStyleLbl="bgShp" presStyleIdx="3" presStyleCnt="4"/>
      <dgm:spPr/>
    </dgm:pt>
    <dgm:pt modelId="{EA1DFD39-CC45-481A-BFC9-849DB2C86FC9}" type="pres">
      <dgm:prSet presAssocID="{A4ACCFF5-FC52-45F8-AB25-8ACEBBC294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B9AC8B8C-B077-4F80-A18D-F368F4C8BBE0}" type="pres">
      <dgm:prSet presAssocID="{A4ACCFF5-FC52-45F8-AB25-8ACEBBC29493}" presName="spaceRect" presStyleCnt="0"/>
      <dgm:spPr/>
    </dgm:pt>
    <dgm:pt modelId="{9EDC9A2A-67BC-4DA5-AF5C-ECDD3931C1C0}" type="pres">
      <dgm:prSet presAssocID="{A4ACCFF5-FC52-45F8-AB25-8ACEBBC2949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0E4870C-13FB-4E3B-A4F8-C5FE99FF7139}" type="presOf" srcId="{98262A1A-5892-4BD3-A5E6-6E89A9FCF140}" destId="{B64A9A6E-C8BF-4896-8D8E-A9EFE0C929EA}" srcOrd="0" destOrd="0" presId="urn:microsoft.com/office/officeart/2018/2/layout/IconVerticalSolidList"/>
    <dgm:cxn modelId="{44ED230F-A6BC-4B21-B504-C64CB26B7055}" type="presOf" srcId="{336AC435-16D2-4252-A46D-BFC7FB824BAE}" destId="{26ECCEB2-9011-4C36-B01D-A23DCE8876DA}" srcOrd="0" destOrd="0" presId="urn:microsoft.com/office/officeart/2018/2/layout/IconVerticalSolidList"/>
    <dgm:cxn modelId="{0C056928-4DD1-4D77-BC69-010CAD719A09}" type="presOf" srcId="{A6EEA2AF-F31E-48A7-9B8E-6AFF5CDDE453}" destId="{6F5EFEB2-C39C-474F-9193-D4271886AB24}" srcOrd="0" destOrd="0" presId="urn:microsoft.com/office/officeart/2018/2/layout/IconVerticalSolidList"/>
    <dgm:cxn modelId="{77F54E3C-75BD-406B-9EB1-B1AFDE1EB3DF}" srcId="{336AC435-16D2-4252-A46D-BFC7FB824BAE}" destId="{98262A1A-5892-4BD3-A5E6-6E89A9FCF140}" srcOrd="1" destOrd="0" parTransId="{CBD66771-667C-423B-A868-0E8608957C64}" sibTransId="{18446D0E-62F5-4DDE-8E9A-1B74B216330B}"/>
    <dgm:cxn modelId="{C8B73641-7B57-4EC3-B703-7548E2C6A939}" srcId="{336AC435-16D2-4252-A46D-BFC7FB824BAE}" destId="{A6EEA2AF-F31E-48A7-9B8E-6AFF5CDDE453}" srcOrd="0" destOrd="0" parTransId="{F81E1EF8-10E2-4C1F-A451-849CC6F9B8CC}" sibTransId="{445C18FB-18FE-4717-B992-290FB7F0D3F4}"/>
    <dgm:cxn modelId="{C5DDC682-BD40-4147-9815-8E7776ED6192}" type="presOf" srcId="{6AF1ACD6-4F94-485B-9CC2-230D782A3401}" destId="{B195ED47-A986-4942-88C1-1D5B48B3C42E}" srcOrd="0" destOrd="0" presId="urn:microsoft.com/office/officeart/2018/2/layout/IconVerticalSolidList"/>
    <dgm:cxn modelId="{233006AA-B8BC-4A70-B58B-730FE174B2E8}" type="presOf" srcId="{A4ACCFF5-FC52-45F8-AB25-8ACEBBC29493}" destId="{9EDC9A2A-67BC-4DA5-AF5C-ECDD3931C1C0}" srcOrd="0" destOrd="0" presId="urn:microsoft.com/office/officeart/2018/2/layout/IconVerticalSolidList"/>
    <dgm:cxn modelId="{9009EBB5-74A9-4564-91FC-48A3E8C6692D}" srcId="{336AC435-16D2-4252-A46D-BFC7FB824BAE}" destId="{6AF1ACD6-4F94-485B-9CC2-230D782A3401}" srcOrd="2" destOrd="0" parTransId="{0F9F66F1-F2C5-439E-B52D-A4640F60D2C9}" sibTransId="{F8A1F851-A73A-4537-8BA5-50D17EB55E20}"/>
    <dgm:cxn modelId="{EC7E34C5-055D-483F-98A4-6AE2DED6D5EE}" srcId="{336AC435-16D2-4252-A46D-BFC7FB824BAE}" destId="{A4ACCFF5-FC52-45F8-AB25-8ACEBBC29493}" srcOrd="3" destOrd="0" parTransId="{B444773D-FAE4-45D0-94DF-152ECDBE9241}" sibTransId="{781BE558-9E32-4573-B667-0B903DD087C2}"/>
    <dgm:cxn modelId="{3C50A04E-590E-4FC0-A428-1F707D31ED92}" type="presParOf" srcId="{26ECCEB2-9011-4C36-B01D-A23DCE8876DA}" destId="{355B66D5-EC23-4A84-A5D5-080CD3172F1C}" srcOrd="0" destOrd="0" presId="urn:microsoft.com/office/officeart/2018/2/layout/IconVerticalSolidList"/>
    <dgm:cxn modelId="{1A2E3A10-C9E5-4DC8-8ECD-AAC9AD5A4A37}" type="presParOf" srcId="{355B66D5-EC23-4A84-A5D5-080CD3172F1C}" destId="{BACA6DCE-F8DD-4982-8D09-291862BB7FFB}" srcOrd="0" destOrd="0" presId="urn:microsoft.com/office/officeart/2018/2/layout/IconVerticalSolidList"/>
    <dgm:cxn modelId="{F0D44154-885D-4971-BF6B-D896AC607E9C}" type="presParOf" srcId="{355B66D5-EC23-4A84-A5D5-080CD3172F1C}" destId="{458F4900-AA72-4943-BAE8-C1DC20B2A542}" srcOrd="1" destOrd="0" presId="urn:microsoft.com/office/officeart/2018/2/layout/IconVerticalSolidList"/>
    <dgm:cxn modelId="{7B3B4EFE-E716-4FCA-BE8A-3128DFA46D18}" type="presParOf" srcId="{355B66D5-EC23-4A84-A5D5-080CD3172F1C}" destId="{26E53450-4BDB-42E3-BA2F-0AD43FD5B397}" srcOrd="2" destOrd="0" presId="urn:microsoft.com/office/officeart/2018/2/layout/IconVerticalSolidList"/>
    <dgm:cxn modelId="{080FDF56-373B-47B6-A5C4-8BF804ED7C64}" type="presParOf" srcId="{355B66D5-EC23-4A84-A5D5-080CD3172F1C}" destId="{6F5EFEB2-C39C-474F-9193-D4271886AB24}" srcOrd="3" destOrd="0" presId="urn:microsoft.com/office/officeart/2018/2/layout/IconVerticalSolidList"/>
    <dgm:cxn modelId="{2F1DA9A7-FFFA-491B-8A24-55F136BE5CB9}" type="presParOf" srcId="{26ECCEB2-9011-4C36-B01D-A23DCE8876DA}" destId="{C5D21F71-459F-4F54-A677-AA0D7203E916}" srcOrd="1" destOrd="0" presId="urn:microsoft.com/office/officeart/2018/2/layout/IconVerticalSolidList"/>
    <dgm:cxn modelId="{75477EF2-256D-4D1A-8C95-509F7D01A178}" type="presParOf" srcId="{26ECCEB2-9011-4C36-B01D-A23DCE8876DA}" destId="{938C42EE-0EDD-4A86-AC0C-30AF694D53A8}" srcOrd="2" destOrd="0" presId="urn:microsoft.com/office/officeart/2018/2/layout/IconVerticalSolidList"/>
    <dgm:cxn modelId="{4A70A5A2-086B-422D-8034-6E03BD30CBD0}" type="presParOf" srcId="{938C42EE-0EDD-4A86-AC0C-30AF694D53A8}" destId="{1F3A5004-E538-461F-9F96-3A69480028DF}" srcOrd="0" destOrd="0" presId="urn:microsoft.com/office/officeart/2018/2/layout/IconVerticalSolidList"/>
    <dgm:cxn modelId="{DC1EA0E2-CB89-48C2-95D0-DDD329EECBA4}" type="presParOf" srcId="{938C42EE-0EDD-4A86-AC0C-30AF694D53A8}" destId="{10F05358-4BCB-45C9-8D62-6B7AC2212EF9}" srcOrd="1" destOrd="0" presId="urn:microsoft.com/office/officeart/2018/2/layout/IconVerticalSolidList"/>
    <dgm:cxn modelId="{FBBF4B6A-5DCB-4458-AA90-69A5ADDD22E1}" type="presParOf" srcId="{938C42EE-0EDD-4A86-AC0C-30AF694D53A8}" destId="{BF499B91-012C-4807-A11B-0CDD805EE5EE}" srcOrd="2" destOrd="0" presId="urn:microsoft.com/office/officeart/2018/2/layout/IconVerticalSolidList"/>
    <dgm:cxn modelId="{0D1A0F81-F35F-4D93-AA23-DE43633A1B45}" type="presParOf" srcId="{938C42EE-0EDD-4A86-AC0C-30AF694D53A8}" destId="{B64A9A6E-C8BF-4896-8D8E-A9EFE0C929EA}" srcOrd="3" destOrd="0" presId="urn:microsoft.com/office/officeart/2018/2/layout/IconVerticalSolidList"/>
    <dgm:cxn modelId="{843F2FC1-201E-410B-AF28-B975E4FC22DB}" type="presParOf" srcId="{26ECCEB2-9011-4C36-B01D-A23DCE8876DA}" destId="{106050C2-3B4F-4E6A-9DA0-E6C14F8B12B2}" srcOrd="3" destOrd="0" presId="urn:microsoft.com/office/officeart/2018/2/layout/IconVerticalSolidList"/>
    <dgm:cxn modelId="{625A7899-60FF-4B70-8F78-AA92D8825A73}" type="presParOf" srcId="{26ECCEB2-9011-4C36-B01D-A23DCE8876DA}" destId="{9AFD88B8-6F7E-4055-BE78-A1BA251273E2}" srcOrd="4" destOrd="0" presId="urn:microsoft.com/office/officeart/2018/2/layout/IconVerticalSolidList"/>
    <dgm:cxn modelId="{C3228B44-B4E2-4981-BADE-BFBFDC854336}" type="presParOf" srcId="{9AFD88B8-6F7E-4055-BE78-A1BA251273E2}" destId="{6031F687-D0DF-4A84-AA9E-5E93B79C4C99}" srcOrd="0" destOrd="0" presId="urn:microsoft.com/office/officeart/2018/2/layout/IconVerticalSolidList"/>
    <dgm:cxn modelId="{1F08ED7B-22DE-4C92-A356-8195C848A126}" type="presParOf" srcId="{9AFD88B8-6F7E-4055-BE78-A1BA251273E2}" destId="{7FA500B6-E432-44DF-B3EF-E1F00A2E8C89}" srcOrd="1" destOrd="0" presId="urn:microsoft.com/office/officeart/2018/2/layout/IconVerticalSolidList"/>
    <dgm:cxn modelId="{E791C644-3629-4D07-826B-3018074CB13A}" type="presParOf" srcId="{9AFD88B8-6F7E-4055-BE78-A1BA251273E2}" destId="{41092DCA-06B9-41BE-A7E4-534D0EF8482F}" srcOrd="2" destOrd="0" presId="urn:microsoft.com/office/officeart/2018/2/layout/IconVerticalSolidList"/>
    <dgm:cxn modelId="{C91CFF3D-94C7-4599-8483-54E58D37492B}" type="presParOf" srcId="{9AFD88B8-6F7E-4055-BE78-A1BA251273E2}" destId="{B195ED47-A986-4942-88C1-1D5B48B3C42E}" srcOrd="3" destOrd="0" presId="urn:microsoft.com/office/officeart/2018/2/layout/IconVerticalSolidList"/>
    <dgm:cxn modelId="{2D5FEC30-3A8D-4D0A-B3FA-32952EAB2835}" type="presParOf" srcId="{26ECCEB2-9011-4C36-B01D-A23DCE8876DA}" destId="{B2AC1669-D02B-4D00-96EE-787961ACEFA1}" srcOrd="5" destOrd="0" presId="urn:microsoft.com/office/officeart/2018/2/layout/IconVerticalSolidList"/>
    <dgm:cxn modelId="{91980FC1-067E-4486-A376-7FD3F6AF7EA9}" type="presParOf" srcId="{26ECCEB2-9011-4C36-B01D-A23DCE8876DA}" destId="{A77D69F5-B40D-4114-AD8C-DE82778C49C2}" srcOrd="6" destOrd="0" presId="urn:microsoft.com/office/officeart/2018/2/layout/IconVerticalSolidList"/>
    <dgm:cxn modelId="{871578B9-3E69-4247-8BD7-749C92BE5729}" type="presParOf" srcId="{A77D69F5-B40D-4114-AD8C-DE82778C49C2}" destId="{B26386F0-940B-4304-BC29-089756B6338C}" srcOrd="0" destOrd="0" presId="urn:microsoft.com/office/officeart/2018/2/layout/IconVerticalSolidList"/>
    <dgm:cxn modelId="{BB85614A-99D8-450F-A0F7-54356A7308E4}" type="presParOf" srcId="{A77D69F5-B40D-4114-AD8C-DE82778C49C2}" destId="{EA1DFD39-CC45-481A-BFC9-849DB2C86FC9}" srcOrd="1" destOrd="0" presId="urn:microsoft.com/office/officeart/2018/2/layout/IconVerticalSolidList"/>
    <dgm:cxn modelId="{D6350322-200B-46DE-8FCE-DB2682EED68C}" type="presParOf" srcId="{A77D69F5-B40D-4114-AD8C-DE82778C49C2}" destId="{B9AC8B8C-B077-4F80-A18D-F368F4C8BBE0}" srcOrd="2" destOrd="0" presId="urn:microsoft.com/office/officeart/2018/2/layout/IconVerticalSolidList"/>
    <dgm:cxn modelId="{9ED09FE0-F29C-454C-8A8D-1F8A70CCD0C4}" type="presParOf" srcId="{A77D69F5-B40D-4114-AD8C-DE82778C49C2}" destId="{9EDC9A2A-67BC-4DA5-AF5C-ECDD3931C1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A83AA-5F23-419A-9AC3-F8732E6EBEA4}">
      <dsp:nvSpPr>
        <dsp:cNvPr id="0" name=""/>
        <dsp:cNvSpPr/>
      </dsp:nvSpPr>
      <dsp:spPr>
        <a:xfrm>
          <a:off x="346324" y="281599"/>
          <a:ext cx="1074410" cy="10744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07204-DD4D-464D-A881-F76403D1D6BB}">
      <dsp:nvSpPr>
        <dsp:cNvPr id="0" name=""/>
        <dsp:cNvSpPr/>
      </dsp:nvSpPr>
      <dsp:spPr>
        <a:xfrm>
          <a:off x="575297" y="510571"/>
          <a:ext cx="616464" cy="616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E9240-A7DF-4ED6-A6D6-7CADE1248C04}">
      <dsp:nvSpPr>
        <dsp:cNvPr id="0" name=""/>
        <dsp:cNvSpPr/>
      </dsp:nvSpPr>
      <dsp:spPr>
        <a:xfrm>
          <a:off x="2865" y="1690661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/>
            <a:t>sécheresse des yeux; </a:t>
          </a:r>
          <a:endParaRPr lang="en-US" sz="1100" kern="1200"/>
        </a:p>
      </dsp:txBody>
      <dsp:txXfrm>
        <a:off x="2865" y="1690661"/>
        <a:ext cx="1761328" cy="704531"/>
      </dsp:txXfrm>
    </dsp:sp>
    <dsp:sp modelId="{9AB1F77A-509F-4D9C-88D0-BAD6B8377D70}">
      <dsp:nvSpPr>
        <dsp:cNvPr id="0" name=""/>
        <dsp:cNvSpPr/>
      </dsp:nvSpPr>
      <dsp:spPr>
        <a:xfrm>
          <a:off x="2415885" y="281599"/>
          <a:ext cx="1074410" cy="1074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A1715-E278-477C-93B2-2520B319D6AB}">
      <dsp:nvSpPr>
        <dsp:cNvPr id="0" name=""/>
        <dsp:cNvSpPr/>
      </dsp:nvSpPr>
      <dsp:spPr>
        <a:xfrm>
          <a:off x="2644858" y="510571"/>
          <a:ext cx="616464" cy="616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A700A-3D59-4E6D-9ABE-8607D30590AF}">
      <dsp:nvSpPr>
        <dsp:cNvPr id="0" name=""/>
        <dsp:cNvSpPr/>
      </dsp:nvSpPr>
      <dsp:spPr>
        <a:xfrm>
          <a:off x="2072426" y="1690661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/>
            <a:t>maux de tête et migraines chroniques; </a:t>
          </a:r>
          <a:endParaRPr lang="en-US" sz="1100" kern="1200"/>
        </a:p>
      </dsp:txBody>
      <dsp:txXfrm>
        <a:off x="2072426" y="1690661"/>
        <a:ext cx="1761328" cy="704531"/>
      </dsp:txXfrm>
    </dsp:sp>
    <dsp:sp modelId="{A44C1D67-E6CD-47A8-B126-1DA453B4AECE}">
      <dsp:nvSpPr>
        <dsp:cNvPr id="0" name=""/>
        <dsp:cNvSpPr/>
      </dsp:nvSpPr>
      <dsp:spPr>
        <a:xfrm>
          <a:off x="4485445" y="281599"/>
          <a:ext cx="1074410" cy="10744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B959F-1200-4352-AE02-58A12801C8B3}">
      <dsp:nvSpPr>
        <dsp:cNvPr id="0" name=""/>
        <dsp:cNvSpPr/>
      </dsp:nvSpPr>
      <dsp:spPr>
        <a:xfrm>
          <a:off x="4714418" y="510571"/>
          <a:ext cx="616464" cy="6164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CE4EB-A1DF-49DD-AD22-7A36A72E70B6}">
      <dsp:nvSpPr>
        <dsp:cNvPr id="0" name=""/>
        <dsp:cNvSpPr/>
      </dsp:nvSpPr>
      <dsp:spPr>
        <a:xfrm>
          <a:off x="4141986" y="1690661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/>
            <a:t>négligence de l'hygiène personnelle; </a:t>
          </a:r>
          <a:endParaRPr lang="en-US" sz="1100" kern="1200"/>
        </a:p>
      </dsp:txBody>
      <dsp:txXfrm>
        <a:off x="4141986" y="1690661"/>
        <a:ext cx="1761328" cy="704531"/>
      </dsp:txXfrm>
    </dsp:sp>
    <dsp:sp modelId="{9C116627-700A-48F4-9B9F-139F8C6FB6EA}">
      <dsp:nvSpPr>
        <dsp:cNvPr id="0" name=""/>
        <dsp:cNvSpPr/>
      </dsp:nvSpPr>
      <dsp:spPr>
        <a:xfrm>
          <a:off x="1381105" y="2835525"/>
          <a:ext cx="1074410" cy="10744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3E808-DA5F-4141-A3C8-65FB4B690CC4}">
      <dsp:nvSpPr>
        <dsp:cNvPr id="0" name=""/>
        <dsp:cNvSpPr/>
      </dsp:nvSpPr>
      <dsp:spPr>
        <a:xfrm>
          <a:off x="1610077" y="3064497"/>
          <a:ext cx="616464" cy="6164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A7695-E669-47A0-ADB2-3912055BF35C}">
      <dsp:nvSpPr>
        <dsp:cNvPr id="0" name=""/>
        <dsp:cNvSpPr/>
      </dsp:nvSpPr>
      <dsp:spPr>
        <a:xfrm>
          <a:off x="1037646" y="4244587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/>
            <a:t>alimentation irrégulière, repas sautés et de mauvaise qualité; </a:t>
          </a:r>
          <a:endParaRPr lang="en-US" sz="1100" kern="1200"/>
        </a:p>
      </dsp:txBody>
      <dsp:txXfrm>
        <a:off x="1037646" y="4244587"/>
        <a:ext cx="1761328" cy="704531"/>
      </dsp:txXfrm>
    </dsp:sp>
    <dsp:sp modelId="{BD516922-077A-4ACD-A6F1-B19160F5032A}">
      <dsp:nvSpPr>
        <dsp:cNvPr id="0" name=""/>
        <dsp:cNvSpPr/>
      </dsp:nvSpPr>
      <dsp:spPr>
        <a:xfrm>
          <a:off x="3450665" y="2835525"/>
          <a:ext cx="1074410" cy="10744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1858E-3CA7-4180-B29C-E4B7D8BE1FAA}">
      <dsp:nvSpPr>
        <dsp:cNvPr id="0" name=""/>
        <dsp:cNvSpPr/>
      </dsp:nvSpPr>
      <dsp:spPr>
        <a:xfrm>
          <a:off x="3679638" y="3064497"/>
          <a:ext cx="616464" cy="6164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1A59D-99E2-414B-91B2-3904FCCE4206}">
      <dsp:nvSpPr>
        <dsp:cNvPr id="0" name=""/>
        <dsp:cNvSpPr/>
      </dsp:nvSpPr>
      <dsp:spPr>
        <a:xfrm>
          <a:off x="3107206" y="4244587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/>
            <a:t>insomnies ou modifications du sommeil</a:t>
          </a:r>
          <a:endParaRPr lang="en-US" sz="1100" kern="1200"/>
        </a:p>
      </dsp:txBody>
      <dsp:txXfrm>
        <a:off x="3107206" y="4244587"/>
        <a:ext cx="1761328" cy="704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A6DCE-F8DD-4982-8D09-291862BB7FFB}">
      <dsp:nvSpPr>
        <dsp:cNvPr id="0" name=""/>
        <dsp:cNvSpPr/>
      </dsp:nvSpPr>
      <dsp:spPr>
        <a:xfrm>
          <a:off x="0" y="1546"/>
          <a:ext cx="10058399" cy="783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F4900-AA72-4943-BAE8-C1DC20B2A542}">
      <dsp:nvSpPr>
        <dsp:cNvPr id="0" name=""/>
        <dsp:cNvSpPr/>
      </dsp:nvSpPr>
      <dsp:spPr>
        <a:xfrm>
          <a:off x="237065" y="177876"/>
          <a:ext cx="431028" cy="431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EFEB2-C39C-474F-9193-D4271886AB24}">
      <dsp:nvSpPr>
        <dsp:cNvPr id="0" name=""/>
        <dsp:cNvSpPr/>
      </dsp:nvSpPr>
      <dsp:spPr>
        <a:xfrm>
          <a:off x="905159" y="154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diminution de l'intérêt ou du temps consacré aux autres activités hors ligne; </a:t>
          </a:r>
          <a:endParaRPr lang="en-US" sz="2200" kern="1200"/>
        </a:p>
      </dsp:txBody>
      <dsp:txXfrm>
        <a:off x="905159" y="1546"/>
        <a:ext cx="9153240" cy="783688"/>
      </dsp:txXfrm>
    </dsp:sp>
    <dsp:sp modelId="{1F3A5004-E538-461F-9F96-3A69480028DF}">
      <dsp:nvSpPr>
        <dsp:cNvPr id="0" name=""/>
        <dsp:cNvSpPr/>
      </dsp:nvSpPr>
      <dsp:spPr>
        <a:xfrm>
          <a:off x="0" y="981156"/>
          <a:ext cx="10058399" cy="783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05358-4BCB-45C9-8D62-6B7AC2212EF9}">
      <dsp:nvSpPr>
        <dsp:cNvPr id="0" name=""/>
        <dsp:cNvSpPr/>
      </dsp:nvSpPr>
      <dsp:spPr>
        <a:xfrm>
          <a:off x="237065" y="1157486"/>
          <a:ext cx="431028" cy="431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A9A6E-C8BF-4896-8D8E-A9EFE0C929EA}">
      <dsp:nvSpPr>
        <dsp:cNvPr id="0" name=""/>
        <dsp:cNvSpPr/>
      </dsp:nvSpPr>
      <dsp:spPr>
        <a:xfrm>
          <a:off x="905159" y="98115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difficultés avec les relations (relations amoureuses, les relations avec la famille et les amis); </a:t>
          </a:r>
          <a:endParaRPr lang="en-US" sz="2200" kern="1200"/>
        </a:p>
      </dsp:txBody>
      <dsp:txXfrm>
        <a:off x="905159" y="981156"/>
        <a:ext cx="9153240" cy="783688"/>
      </dsp:txXfrm>
    </dsp:sp>
    <dsp:sp modelId="{6031F687-D0DF-4A84-AA9E-5E93B79C4C99}">
      <dsp:nvSpPr>
        <dsp:cNvPr id="0" name=""/>
        <dsp:cNvSpPr/>
      </dsp:nvSpPr>
      <dsp:spPr>
        <a:xfrm>
          <a:off x="0" y="1960767"/>
          <a:ext cx="10058399" cy="783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500B6-E432-44DF-B3EF-E1F00A2E8C89}">
      <dsp:nvSpPr>
        <dsp:cNvPr id="0" name=""/>
        <dsp:cNvSpPr/>
      </dsp:nvSpPr>
      <dsp:spPr>
        <a:xfrm>
          <a:off x="237065" y="2137096"/>
          <a:ext cx="431028" cy="4310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5ED47-A986-4942-88C1-1D5B48B3C42E}">
      <dsp:nvSpPr>
        <dsp:cNvPr id="0" name=""/>
        <dsp:cNvSpPr/>
      </dsp:nvSpPr>
      <dsp:spPr>
        <a:xfrm>
          <a:off x="905159" y="196076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mensonges à propos de l'utilisation d'Internet (durée, activités en ligne, etc.); </a:t>
          </a:r>
          <a:endParaRPr lang="en-US" sz="2200" kern="1200"/>
        </a:p>
      </dsp:txBody>
      <dsp:txXfrm>
        <a:off x="905159" y="1960767"/>
        <a:ext cx="9153240" cy="783688"/>
      </dsp:txXfrm>
    </dsp:sp>
    <dsp:sp modelId="{B26386F0-940B-4304-BC29-089756B6338C}">
      <dsp:nvSpPr>
        <dsp:cNvPr id="0" name=""/>
        <dsp:cNvSpPr/>
      </dsp:nvSpPr>
      <dsp:spPr>
        <a:xfrm>
          <a:off x="0" y="2940377"/>
          <a:ext cx="10058399" cy="783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DFD39-CC45-481A-BFC9-849DB2C86FC9}">
      <dsp:nvSpPr>
        <dsp:cNvPr id="0" name=""/>
        <dsp:cNvSpPr/>
      </dsp:nvSpPr>
      <dsp:spPr>
        <a:xfrm>
          <a:off x="237065" y="3116707"/>
          <a:ext cx="431028" cy="4310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9A2A-67BC-4DA5-AF5C-ECDD3931C1C0}">
      <dsp:nvSpPr>
        <dsp:cNvPr id="0" name=""/>
        <dsp:cNvSpPr/>
      </dsp:nvSpPr>
      <dsp:spPr>
        <a:xfrm>
          <a:off x="905159" y="294037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baisse du rendement scolaire. </a:t>
          </a:r>
          <a:endParaRPr lang="en-US" sz="2200" kern="1200"/>
        </a:p>
      </dsp:txBody>
      <dsp:txXfrm>
        <a:off x="905159" y="2940377"/>
        <a:ext cx="9153240" cy="783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3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7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76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yber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t%C3%A9l%C3%A9phone-mobilit%C3%A9-cellulaire-380008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of-woman-typing-on-keyboard-of-laptop-6352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oiceoicartagena.blogspot.com/2017/01/les-jeunes-et-les-nouvelles-technologie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jumping-near-body-of-water-64096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9B70C0-9429-4F40-A053-222BAA9F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8" r="3449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56D0C8-4E77-4807-A8EF-A7C680369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fr-CA" sz="3300" dirty="0">
                <a:solidFill>
                  <a:schemeClr val="tx1"/>
                </a:solidFill>
              </a:rPr>
              <a:t>Cyberdépendance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52864B-348F-4324-98E4-F383DCF08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/>
          </a:bodyPr>
          <a:lstStyle/>
          <a:p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3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CC3715-ADF2-4E29-988B-436E7A01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fr-CA" dirty="0"/>
              <a:t>Qu’est-ce que la cyberdépendance?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62F00-84D6-428F-9DF0-6A73ABBF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fr-CA"/>
              <a:t>La cyberdépendance, c’est la dépendance à l’univers informatique. C’est le besoin incontrôlable de vouloir sans cesse consulter les réseaux sociaux, aller sur des sites pornographiques ou jouer en ligne.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E618ED-2ED8-4C2E-AEA0-5AA06C24D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24" r="2804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DF4711-8CB2-40A0-B33A-577F9D57249F}"/>
              </a:ext>
            </a:extLst>
          </p:cNvPr>
          <p:cNvSpPr txBox="1"/>
          <p:nvPr/>
        </p:nvSpPr>
        <p:spPr>
          <a:xfrm>
            <a:off x="9053619" y="6420201"/>
            <a:ext cx="29081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3" tooltip="https://commons.wikimedia.org/wiki/File:Cyber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8D8648-8D4B-4942-9B18-2D7F69A6A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A512A-0781-45EB-AEA2-1B2FBB8DE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98" r="9091" b="393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5867F1-48B9-435A-ABFE-A0012824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ADDF0F-63A7-4A0D-8CD6-1321F9DCE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C211F2-61ED-4FA2-A9ED-5C780C2F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1746504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Quels sont les différents types de cyberdépendance?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B48D8-77E6-4968-A0FB-CF200283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837154"/>
            <a:ext cx="6281928" cy="3645942"/>
          </a:xfrm>
        </p:spPr>
        <p:txBody>
          <a:bodyPr>
            <a:normAutofit/>
          </a:bodyPr>
          <a:lstStyle/>
          <a:p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Cyberrelations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Elles concernent les sites de rencontres, le clavardage, les textos sur messagerie mobile, les courriels et le réseautage social (Instagram, Snapchat, Facebook, Twitter, etc.). </a:t>
            </a:r>
          </a:p>
          <a:p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Jeux en ligne - Il s’agit des jeux vidéo, jeux de hasard et transactions en ligne (p.ex. poker en ligne, enchères, achats en ligne, etc.). </a:t>
            </a:r>
          </a:p>
        </p:txBody>
      </p:sp>
    </p:spTree>
    <p:extLst>
      <p:ext uri="{BB962C8B-B14F-4D97-AF65-F5344CB8AC3E}">
        <p14:creationId xmlns:p14="http://schemas.microsoft.com/office/powerpoint/2010/main" val="389886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72E86B-5334-45FA-AF10-D6FF86D7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fr-CA" dirty="0"/>
              <a:t>Quels sont les différents types de cyberdépendance?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4379F-3B62-42A4-9DE2-AC288EDB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3176933"/>
            <a:ext cx="6281928" cy="3648456"/>
          </a:xfrm>
        </p:spPr>
        <p:txBody>
          <a:bodyPr>
            <a:normAutofit/>
          </a:bodyPr>
          <a:lstStyle/>
          <a:p>
            <a:r>
              <a:rPr lang="fr-CA" dirty="0"/>
              <a:t>Recherche d’information - Elle concerne la navigation (″</a:t>
            </a:r>
            <a:r>
              <a:rPr lang="fr-CA" dirty="0" err="1"/>
              <a:t>surfing</a:t>
            </a:r>
            <a:r>
              <a:rPr lang="fr-CA" dirty="0"/>
              <a:t>″) sur Internet et le </a:t>
            </a:r>
            <a:r>
              <a:rPr lang="fr-CA" dirty="0" err="1"/>
              <a:t>cyberamassage</a:t>
            </a:r>
            <a:r>
              <a:rPr lang="fr-CA" dirty="0"/>
              <a:t> (amasser d’importantes quantités de contenu et d’information en ligne). </a:t>
            </a:r>
          </a:p>
          <a:p>
            <a:r>
              <a:rPr lang="fr-CA" dirty="0"/>
              <a:t>Activités sexuelles en ligne - Elles concernent le cybersexe, l’échange, le visionnement et le téléchargement de matériel pornographique .</a:t>
            </a:r>
          </a:p>
        </p:txBody>
      </p:sp>
      <p:pic>
        <p:nvPicPr>
          <p:cNvPr id="5" name="Image 4" descr="Une image contenant table, personne, intérieur, portable&#10;&#10;Description générée automatiquement">
            <a:extLst>
              <a:ext uri="{FF2B5EF4-FFF2-40B4-BE49-F238E27FC236}">
                <a16:creationId xmlns:a16="http://schemas.microsoft.com/office/drawing/2014/main" id="{C39834DE-174D-483D-8F74-3D44BF7B5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532" r="33335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7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D6EAFD-4627-4CAC-A4F9-F5966823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lvl="0">
              <a:defRPr cap="all"/>
            </a:pPr>
            <a:r>
              <a:rPr lang="fr-CA" sz="2400" dirty="0"/>
              <a:t>Voici quelques symptômes physiques de la cyberdépendance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EEE538D-D3D6-4BDC-B689-2DBB34CAA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55118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57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79558-D453-481E-B410-9061EA6A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fr-CA" dirty="0"/>
              <a:t>Les symptômes psychologiques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11B3A-A702-4410-BD1A-CD925A6E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/>
              <a:t>Voici quelques symptômes psychologiques de la cyberdépendance: </a:t>
            </a:r>
          </a:p>
          <a:p>
            <a:r>
              <a:rPr lang="fr-CA"/>
              <a:t>sentiment de bien-être pendant l'utilisation d'Internet; </a:t>
            </a:r>
          </a:p>
          <a:p>
            <a:r>
              <a:rPr lang="fr-CA"/>
              <a:t>pensées obsédantes à propos d'Internet ou anticipation des prochaines sessions sur Internet; </a:t>
            </a:r>
          </a:p>
          <a:p>
            <a:r>
              <a:rPr lang="fr-CA"/>
              <a:t>sentiment de vide, dépression, anxiété, irritabilité hors ligne ou quand l'accès à Internet est impossible;</a:t>
            </a:r>
            <a:endParaRPr lang="fr-CA" dirty="0"/>
          </a:p>
        </p:txBody>
      </p:sp>
      <p:pic>
        <p:nvPicPr>
          <p:cNvPr id="5" name="Image 4" descr="Une image contenant équipement électronique, clavier, ordinateur, intérieur&#10;&#10;Description générée automatiquement">
            <a:extLst>
              <a:ext uri="{FF2B5EF4-FFF2-40B4-BE49-F238E27FC236}">
                <a16:creationId xmlns:a16="http://schemas.microsoft.com/office/drawing/2014/main" id="{8B8636AD-1281-4112-B5FC-A24BFAC6B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562" r="16680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25F2C1B-D389-439C-83FF-0B054958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Les symptômes psychologiques</a:t>
            </a:r>
            <a:endParaRPr lang="fr-CA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C48F8837-5003-44A7-BF36-B8D4C46C9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74621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32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F33062-0B71-4F67-8199-3AF361D9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fr-CA" dirty="0"/>
              <a:t>Comment décrocher?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9AF9D2-5293-470E-B6F8-4384DAA8D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fr-CA" dirty="0"/>
              <a:t>Modifie ta routine pour diminuer le temps que tu passes sur Internet. </a:t>
            </a:r>
          </a:p>
          <a:p>
            <a:pPr lvl="1"/>
            <a:r>
              <a:rPr lang="fr-CA" dirty="0"/>
              <a:t>Exemple: Si tu te connectes habituellement en sortant du lit, prends plutôt ta douche et déjeune avant de te connecter. </a:t>
            </a:r>
          </a:p>
          <a:p>
            <a:r>
              <a:rPr lang="fr-CA" dirty="0"/>
              <a:t>Augmente le temps que tu passes à faire des activités agréables hors ligne avec tes amis.</a:t>
            </a:r>
          </a:p>
          <a:p>
            <a:r>
              <a:rPr lang="fr-CA" dirty="0"/>
              <a:t>Pour ton bien-être, donne toi une limite de temps quand tu commences tes activités sur Internet. </a:t>
            </a:r>
          </a:p>
          <a:p>
            <a:r>
              <a:rPr lang="fr-CA" dirty="0"/>
              <a:t>La nuit, range tes appareils technologiques en dehors de ta chambre. </a:t>
            </a:r>
          </a:p>
        </p:txBody>
      </p:sp>
      <p:pic>
        <p:nvPicPr>
          <p:cNvPr id="5" name="Image 4" descr="Une image contenant extérieur, eau, crépuscule, homme&#10;&#10;Description générée automatiquement">
            <a:extLst>
              <a:ext uri="{FF2B5EF4-FFF2-40B4-BE49-F238E27FC236}">
                <a16:creationId xmlns:a16="http://schemas.microsoft.com/office/drawing/2014/main" id="{50A02A73-5FDA-46C3-BFE1-292B170DF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93" r="-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638D99-C51B-4362-9D6D-9158710D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19" y="1272800"/>
            <a:ext cx="6866349" cy="43124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83000"/>
              </a:lnSpc>
            </a:pPr>
            <a:r>
              <a:rPr lang="en-US" sz="6300" cap="all" spc="-100" dirty="0">
                <a:solidFill>
                  <a:schemeClr val="tx1"/>
                </a:solidFill>
              </a:rPr>
              <a:t>La </a:t>
            </a:r>
            <a:r>
              <a:rPr lang="en-US" sz="6300" cap="all" spc="-100" dirty="0" err="1">
                <a:solidFill>
                  <a:schemeClr val="tx1"/>
                </a:solidFill>
              </a:rPr>
              <a:t>technologie</a:t>
            </a:r>
            <a:r>
              <a:rPr lang="en-US" sz="6300" cap="all" spc="-100" dirty="0">
                <a:solidFill>
                  <a:schemeClr val="tx1"/>
                </a:solidFill>
              </a:rPr>
              <a:t> </a:t>
            </a:r>
            <a:r>
              <a:rPr lang="en-US" sz="6300" cap="all" spc="-100" dirty="0" err="1">
                <a:solidFill>
                  <a:schemeClr val="tx1"/>
                </a:solidFill>
              </a:rPr>
              <a:t>c’est</a:t>
            </a:r>
            <a:r>
              <a:rPr lang="en-US" sz="6300" cap="all" spc="-100" dirty="0">
                <a:solidFill>
                  <a:schemeClr val="tx1"/>
                </a:solidFill>
              </a:rPr>
              <a:t> </a:t>
            </a:r>
            <a:r>
              <a:rPr lang="en-US" sz="6300" cap="all" spc="-100" dirty="0" err="1">
                <a:solidFill>
                  <a:schemeClr val="tx1"/>
                </a:solidFill>
              </a:rPr>
              <a:t>plaisant</a:t>
            </a:r>
            <a:r>
              <a:rPr lang="en-US" sz="6300" cap="all" spc="-100" dirty="0">
                <a:solidFill>
                  <a:schemeClr val="tx1"/>
                </a:solidFill>
              </a:rPr>
              <a:t>, </a:t>
            </a:r>
            <a:r>
              <a:rPr lang="en-US" sz="6300" cap="all" spc="-100" dirty="0" err="1">
                <a:solidFill>
                  <a:schemeClr val="tx1"/>
                </a:solidFill>
              </a:rPr>
              <a:t>mais</a:t>
            </a:r>
            <a:r>
              <a:rPr lang="en-US" sz="6300" cap="all" spc="-100" dirty="0">
                <a:solidFill>
                  <a:schemeClr val="tx1"/>
                </a:solidFill>
              </a:rPr>
              <a:t> </a:t>
            </a:r>
            <a:r>
              <a:rPr lang="en-US" sz="6300" cap="all" spc="-100" dirty="0" err="1">
                <a:solidFill>
                  <a:schemeClr val="tx1"/>
                </a:solidFill>
              </a:rPr>
              <a:t>il</a:t>
            </a:r>
            <a:r>
              <a:rPr lang="en-US" sz="6300" cap="all" spc="-100" dirty="0">
                <a:solidFill>
                  <a:schemeClr val="tx1"/>
                </a:solidFill>
              </a:rPr>
              <a:t> </a:t>
            </a:r>
            <a:r>
              <a:rPr lang="en-US" sz="6300" cap="all" spc="-100" dirty="0" err="1">
                <a:solidFill>
                  <a:schemeClr val="tx1"/>
                </a:solidFill>
              </a:rPr>
              <a:t>faut</a:t>
            </a:r>
            <a:r>
              <a:rPr lang="en-US" sz="6300" cap="all" spc="-100" dirty="0">
                <a:solidFill>
                  <a:schemeClr val="tx1"/>
                </a:solidFill>
              </a:rPr>
              <a:t> savoir </a:t>
            </a:r>
            <a:r>
              <a:rPr lang="en-US" sz="6300" cap="all" spc="-100" dirty="0" err="1">
                <a:solidFill>
                  <a:schemeClr val="tx1"/>
                </a:solidFill>
              </a:rPr>
              <a:t>l’utiliser</a:t>
            </a:r>
            <a:r>
              <a:rPr lang="en-US" sz="6300" cap="all" spc="-100" dirty="0">
                <a:solidFill>
                  <a:schemeClr val="tx1"/>
                </a:solidFill>
              </a:rPr>
              <a:t> </a:t>
            </a:r>
            <a:r>
              <a:rPr lang="en-US" sz="6300" cap="all" spc="-100" dirty="0" err="1">
                <a:solidFill>
                  <a:schemeClr val="tx1"/>
                </a:solidFill>
              </a:rPr>
              <a:t>judicieusement</a:t>
            </a:r>
            <a:r>
              <a:rPr lang="en-US" sz="6300" cap="all" spc="-100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354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43741"/>
      </a:dk2>
      <a:lt2>
        <a:srgbClr val="E8E2E2"/>
      </a:lt2>
      <a:accent1>
        <a:srgbClr val="2FB1BB"/>
      </a:accent1>
      <a:accent2>
        <a:srgbClr val="2578C7"/>
      </a:accent2>
      <a:accent3>
        <a:srgbClr val="4352DB"/>
      </a:accent3>
      <a:accent4>
        <a:srgbClr val="7245CF"/>
      </a:accent4>
      <a:accent5>
        <a:srgbClr val="AE37D9"/>
      </a:accent5>
      <a:accent6>
        <a:srgbClr val="C725AE"/>
      </a:accent6>
      <a:hlink>
        <a:srgbClr val="C75F58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11" ma:contentTypeDescription="Create a new document." ma:contentTypeScope="" ma:versionID="245365b194ecd881c3c0d4e4c2a76ec2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e63f26caa535a969529f854031e603a0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409474-FC88-4115-9707-FE3E1222D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BA1C60-69CE-41AD-8326-7B6695062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65FED-AF35-48CF-A86E-EFADF7279A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Grand écran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Avenir Next LT Pro</vt:lpstr>
      <vt:lpstr>Avenir Next LT Pro Light</vt:lpstr>
      <vt:lpstr>Garamond</vt:lpstr>
      <vt:lpstr>SavonVTI</vt:lpstr>
      <vt:lpstr>Cyberdépendance</vt:lpstr>
      <vt:lpstr>Qu’est-ce que la cyberdépendance?</vt:lpstr>
      <vt:lpstr>Quels sont les différents types de cyberdépendance?</vt:lpstr>
      <vt:lpstr>Quels sont les différents types de cyberdépendance?</vt:lpstr>
      <vt:lpstr>Voici quelques symptômes physiques de la cyberdépendance</vt:lpstr>
      <vt:lpstr>Les symptômes psychologiques</vt:lpstr>
      <vt:lpstr>Les symptômes psychologiques</vt:lpstr>
      <vt:lpstr>Comment décrocher?</vt:lpstr>
      <vt:lpstr>La technologie c’est plaisant, mais il faut savoir l’utiliser judicieusement!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Cyberdépendance</dc:title>
  <dc:creator>LeBlanc-Levesque, Annie (DSF-NE)</dc:creator>
  <cp:lastModifiedBy>LeBlanc-Levesque, Annie (DSF-NE)</cp:lastModifiedBy>
  <cp:revision>1</cp:revision>
  <dcterms:created xsi:type="dcterms:W3CDTF">2019-11-07T18:39:26Z</dcterms:created>
  <dcterms:modified xsi:type="dcterms:W3CDTF">2019-11-07T18:40:13Z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