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9ED19-9205-4C50-8609-D1AE98A1EBD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F6DB57-6C7A-49AF-9225-3E1956F1D54B}">
      <dgm:prSet/>
      <dgm:spPr/>
      <dgm:t>
        <a:bodyPr/>
        <a:lstStyle/>
        <a:p>
          <a:r>
            <a:rPr lang="fr-CA"/>
            <a:t>Parce que tu vois seulement la couleur des yeux, tu ne sais pas si:</a:t>
          </a:r>
          <a:endParaRPr lang="en-US"/>
        </a:p>
      </dgm:t>
    </dgm:pt>
    <dgm:pt modelId="{63F3AEF1-A4C8-415D-8A87-31652CD7E69F}" type="parTrans" cxnId="{13FA7E6A-FDF5-4226-86CF-72EBE15A2620}">
      <dgm:prSet/>
      <dgm:spPr/>
      <dgm:t>
        <a:bodyPr/>
        <a:lstStyle/>
        <a:p>
          <a:endParaRPr lang="en-US"/>
        </a:p>
      </dgm:t>
    </dgm:pt>
    <dgm:pt modelId="{E93D9B11-FF36-4098-9471-EFA1EC6766E1}" type="sibTrans" cxnId="{13FA7E6A-FDF5-4226-86CF-72EBE15A2620}">
      <dgm:prSet/>
      <dgm:spPr/>
      <dgm:t>
        <a:bodyPr/>
        <a:lstStyle/>
        <a:p>
          <a:endParaRPr lang="en-US"/>
        </a:p>
      </dgm:t>
    </dgm:pt>
    <dgm:pt modelId="{161DD3A2-41A0-48E1-9460-5F95320574BA}">
      <dgm:prSet/>
      <dgm:spPr/>
      <dgm:t>
        <a:bodyPr/>
        <a:lstStyle/>
        <a:p>
          <a:r>
            <a:rPr lang="fr-CA"/>
            <a:t>cette personne est adoptée </a:t>
          </a:r>
          <a:endParaRPr lang="en-US"/>
        </a:p>
      </dgm:t>
    </dgm:pt>
    <dgm:pt modelId="{B6ADD722-EEC7-429A-A24A-93E8AD4803E2}" type="parTrans" cxnId="{26C4BED0-B885-475D-B41A-1F7660456ABD}">
      <dgm:prSet/>
      <dgm:spPr/>
      <dgm:t>
        <a:bodyPr/>
        <a:lstStyle/>
        <a:p>
          <a:endParaRPr lang="en-US"/>
        </a:p>
      </dgm:t>
    </dgm:pt>
    <dgm:pt modelId="{0E28EBDB-45EF-4A81-B1E5-FB19ABF47F7F}" type="sibTrans" cxnId="{26C4BED0-B885-475D-B41A-1F7660456ABD}">
      <dgm:prSet/>
      <dgm:spPr/>
      <dgm:t>
        <a:bodyPr/>
        <a:lstStyle/>
        <a:p>
          <a:endParaRPr lang="en-US"/>
        </a:p>
      </dgm:t>
    </dgm:pt>
    <dgm:pt modelId="{82CBF976-4DF9-4040-854E-2BC249F114BF}">
      <dgm:prSet/>
      <dgm:spPr/>
      <dgm:t>
        <a:bodyPr/>
        <a:lstStyle/>
        <a:p>
          <a:r>
            <a:rPr lang="fr-CA"/>
            <a:t>elle vit avec 1 ou 2 parents, ses grands-parents, des membres de sa parenté</a:t>
          </a:r>
          <a:endParaRPr lang="en-US"/>
        </a:p>
      </dgm:t>
    </dgm:pt>
    <dgm:pt modelId="{A9F9C3BE-B087-4AB0-B8BF-4BBED23D3109}" type="parTrans" cxnId="{CDE7A733-48C9-4716-A0F7-B001F9ACB6E8}">
      <dgm:prSet/>
      <dgm:spPr/>
      <dgm:t>
        <a:bodyPr/>
        <a:lstStyle/>
        <a:p>
          <a:endParaRPr lang="en-US"/>
        </a:p>
      </dgm:t>
    </dgm:pt>
    <dgm:pt modelId="{F3193B79-F076-4640-A645-D66B08705FD3}" type="sibTrans" cxnId="{CDE7A733-48C9-4716-A0F7-B001F9ACB6E8}">
      <dgm:prSet/>
      <dgm:spPr/>
      <dgm:t>
        <a:bodyPr/>
        <a:lstStyle/>
        <a:p>
          <a:endParaRPr lang="en-US"/>
        </a:p>
      </dgm:t>
    </dgm:pt>
    <dgm:pt modelId="{1A0F7736-627E-49E6-BD10-F70DE954D12A}">
      <dgm:prSet/>
      <dgm:spPr/>
      <dgm:t>
        <a:bodyPr/>
        <a:lstStyle/>
        <a:p>
          <a:r>
            <a:rPr lang="fr-CA"/>
            <a:t>elle vit dans une famille reconstituée </a:t>
          </a:r>
          <a:endParaRPr lang="en-US"/>
        </a:p>
      </dgm:t>
    </dgm:pt>
    <dgm:pt modelId="{7298302A-2062-4CAF-B66C-C7A1E26500C2}" type="parTrans" cxnId="{CC3A05AB-1A58-41B6-986C-B3B864A2CE54}">
      <dgm:prSet/>
      <dgm:spPr/>
      <dgm:t>
        <a:bodyPr/>
        <a:lstStyle/>
        <a:p>
          <a:endParaRPr lang="en-US"/>
        </a:p>
      </dgm:t>
    </dgm:pt>
    <dgm:pt modelId="{F4878BE6-0987-4216-90CF-941F1151FED7}" type="sibTrans" cxnId="{CC3A05AB-1A58-41B6-986C-B3B864A2CE54}">
      <dgm:prSet/>
      <dgm:spPr/>
      <dgm:t>
        <a:bodyPr/>
        <a:lstStyle/>
        <a:p>
          <a:endParaRPr lang="en-US"/>
        </a:p>
      </dgm:t>
    </dgm:pt>
    <dgm:pt modelId="{9B5544B2-025E-492A-8FE1-A37F2EE30027}">
      <dgm:prSet/>
      <dgm:spPr/>
      <dgm:t>
        <a:bodyPr/>
        <a:lstStyle/>
        <a:p>
          <a:r>
            <a:rPr lang="fr-CA"/>
            <a:t>elle a 2 mères ou 2 pères</a:t>
          </a:r>
          <a:endParaRPr lang="en-US"/>
        </a:p>
      </dgm:t>
    </dgm:pt>
    <dgm:pt modelId="{5925DB4D-B80D-4E6F-BECA-696A5A287723}" type="parTrans" cxnId="{AF0D4889-773B-4259-B94F-069C86EEFC1B}">
      <dgm:prSet/>
      <dgm:spPr/>
      <dgm:t>
        <a:bodyPr/>
        <a:lstStyle/>
        <a:p>
          <a:endParaRPr lang="en-US"/>
        </a:p>
      </dgm:t>
    </dgm:pt>
    <dgm:pt modelId="{09771FFF-041C-4FE6-992B-842513337FDA}" type="sibTrans" cxnId="{AF0D4889-773B-4259-B94F-069C86EEFC1B}">
      <dgm:prSet/>
      <dgm:spPr/>
      <dgm:t>
        <a:bodyPr/>
        <a:lstStyle/>
        <a:p>
          <a:endParaRPr lang="en-US"/>
        </a:p>
      </dgm:t>
    </dgm:pt>
    <dgm:pt modelId="{4CC5C552-5A3C-4865-8C55-2276179EE584}">
      <dgm:prSet/>
      <dgm:spPr/>
      <dgm:t>
        <a:bodyPr/>
        <a:lstStyle/>
        <a:p>
          <a:r>
            <a:rPr lang="fr-CA"/>
            <a:t>ses parents sont mariés, séparés ou divorcés, etc.</a:t>
          </a:r>
          <a:endParaRPr lang="en-US"/>
        </a:p>
      </dgm:t>
    </dgm:pt>
    <dgm:pt modelId="{EE5EA8CE-CD44-41A3-8C96-CCE3BD19FF3B}" type="parTrans" cxnId="{378B2A52-04AD-4A9A-9419-E89201F03096}">
      <dgm:prSet/>
      <dgm:spPr/>
      <dgm:t>
        <a:bodyPr/>
        <a:lstStyle/>
        <a:p>
          <a:endParaRPr lang="en-US"/>
        </a:p>
      </dgm:t>
    </dgm:pt>
    <dgm:pt modelId="{F514BDB5-7AA0-411F-ABB3-81DC56859878}" type="sibTrans" cxnId="{378B2A52-04AD-4A9A-9419-E89201F03096}">
      <dgm:prSet/>
      <dgm:spPr/>
      <dgm:t>
        <a:bodyPr/>
        <a:lstStyle/>
        <a:p>
          <a:endParaRPr lang="en-US"/>
        </a:p>
      </dgm:t>
    </dgm:pt>
    <dgm:pt modelId="{ADB93853-84E1-4D1E-87A5-28826E1B3563}" type="pres">
      <dgm:prSet presAssocID="{9079ED19-9205-4C50-8609-D1AE98A1EBD5}" presName="diagram" presStyleCnt="0">
        <dgm:presLayoutVars>
          <dgm:dir/>
          <dgm:resizeHandles val="exact"/>
        </dgm:presLayoutVars>
      </dgm:prSet>
      <dgm:spPr/>
    </dgm:pt>
    <dgm:pt modelId="{E2C0B0FF-1FB7-4B20-ADA1-DC3797E6135D}" type="pres">
      <dgm:prSet presAssocID="{31F6DB57-6C7A-49AF-9225-3E1956F1D54B}" presName="node" presStyleLbl="node1" presStyleIdx="0" presStyleCnt="6">
        <dgm:presLayoutVars>
          <dgm:bulletEnabled val="1"/>
        </dgm:presLayoutVars>
      </dgm:prSet>
      <dgm:spPr/>
    </dgm:pt>
    <dgm:pt modelId="{EB02D589-C864-4439-8666-8DE8BB24553D}" type="pres">
      <dgm:prSet presAssocID="{E93D9B11-FF36-4098-9471-EFA1EC6766E1}" presName="sibTrans" presStyleCnt="0"/>
      <dgm:spPr/>
    </dgm:pt>
    <dgm:pt modelId="{8DA7C58A-1CDF-4D00-8419-ECAC2CE51038}" type="pres">
      <dgm:prSet presAssocID="{161DD3A2-41A0-48E1-9460-5F95320574BA}" presName="node" presStyleLbl="node1" presStyleIdx="1" presStyleCnt="6">
        <dgm:presLayoutVars>
          <dgm:bulletEnabled val="1"/>
        </dgm:presLayoutVars>
      </dgm:prSet>
      <dgm:spPr/>
    </dgm:pt>
    <dgm:pt modelId="{63D2D172-3600-40A9-B58B-CCD00D39DDEA}" type="pres">
      <dgm:prSet presAssocID="{0E28EBDB-45EF-4A81-B1E5-FB19ABF47F7F}" presName="sibTrans" presStyleCnt="0"/>
      <dgm:spPr/>
    </dgm:pt>
    <dgm:pt modelId="{10CB96CB-5258-45E5-9BAF-084FB86B693E}" type="pres">
      <dgm:prSet presAssocID="{82CBF976-4DF9-4040-854E-2BC249F114BF}" presName="node" presStyleLbl="node1" presStyleIdx="2" presStyleCnt="6">
        <dgm:presLayoutVars>
          <dgm:bulletEnabled val="1"/>
        </dgm:presLayoutVars>
      </dgm:prSet>
      <dgm:spPr/>
    </dgm:pt>
    <dgm:pt modelId="{4AE840B9-0FBB-4F87-87C0-398E5B2D372D}" type="pres">
      <dgm:prSet presAssocID="{F3193B79-F076-4640-A645-D66B08705FD3}" presName="sibTrans" presStyleCnt="0"/>
      <dgm:spPr/>
    </dgm:pt>
    <dgm:pt modelId="{048728AF-1904-4250-B6BD-EB89352FCE9E}" type="pres">
      <dgm:prSet presAssocID="{1A0F7736-627E-49E6-BD10-F70DE954D12A}" presName="node" presStyleLbl="node1" presStyleIdx="3" presStyleCnt="6">
        <dgm:presLayoutVars>
          <dgm:bulletEnabled val="1"/>
        </dgm:presLayoutVars>
      </dgm:prSet>
      <dgm:spPr/>
    </dgm:pt>
    <dgm:pt modelId="{B01839A4-2CE8-48E7-9D60-D798CDB12930}" type="pres">
      <dgm:prSet presAssocID="{F4878BE6-0987-4216-90CF-941F1151FED7}" presName="sibTrans" presStyleCnt="0"/>
      <dgm:spPr/>
    </dgm:pt>
    <dgm:pt modelId="{5F4630FE-B0BA-412D-98FA-8C4889FEE09D}" type="pres">
      <dgm:prSet presAssocID="{9B5544B2-025E-492A-8FE1-A37F2EE30027}" presName="node" presStyleLbl="node1" presStyleIdx="4" presStyleCnt="6">
        <dgm:presLayoutVars>
          <dgm:bulletEnabled val="1"/>
        </dgm:presLayoutVars>
      </dgm:prSet>
      <dgm:spPr/>
    </dgm:pt>
    <dgm:pt modelId="{29FEDF08-D629-46AD-A254-406CA7E538BA}" type="pres">
      <dgm:prSet presAssocID="{09771FFF-041C-4FE6-992B-842513337FDA}" presName="sibTrans" presStyleCnt="0"/>
      <dgm:spPr/>
    </dgm:pt>
    <dgm:pt modelId="{2BDFA184-C55F-43C8-9ECF-23914EA462D0}" type="pres">
      <dgm:prSet presAssocID="{4CC5C552-5A3C-4865-8C55-2276179EE584}" presName="node" presStyleLbl="node1" presStyleIdx="5" presStyleCnt="6">
        <dgm:presLayoutVars>
          <dgm:bulletEnabled val="1"/>
        </dgm:presLayoutVars>
      </dgm:prSet>
      <dgm:spPr/>
    </dgm:pt>
  </dgm:ptLst>
  <dgm:cxnLst>
    <dgm:cxn modelId="{28E7B018-4D83-498A-B2AF-842B0F8BDCEB}" type="presOf" srcId="{161DD3A2-41A0-48E1-9460-5F95320574BA}" destId="{8DA7C58A-1CDF-4D00-8419-ECAC2CE51038}" srcOrd="0" destOrd="0" presId="urn:microsoft.com/office/officeart/2005/8/layout/default"/>
    <dgm:cxn modelId="{7A8C711F-6ACB-440A-B023-344C5B55CD83}" type="presOf" srcId="{31F6DB57-6C7A-49AF-9225-3E1956F1D54B}" destId="{E2C0B0FF-1FB7-4B20-ADA1-DC3797E6135D}" srcOrd="0" destOrd="0" presId="urn:microsoft.com/office/officeart/2005/8/layout/default"/>
    <dgm:cxn modelId="{CDE7A733-48C9-4716-A0F7-B001F9ACB6E8}" srcId="{9079ED19-9205-4C50-8609-D1AE98A1EBD5}" destId="{82CBF976-4DF9-4040-854E-2BC249F114BF}" srcOrd="2" destOrd="0" parTransId="{A9F9C3BE-B087-4AB0-B8BF-4BBED23D3109}" sibTransId="{F3193B79-F076-4640-A645-D66B08705FD3}"/>
    <dgm:cxn modelId="{1BD4A542-3849-494B-AECC-9B80CBEB32A3}" type="presOf" srcId="{82CBF976-4DF9-4040-854E-2BC249F114BF}" destId="{10CB96CB-5258-45E5-9BAF-084FB86B693E}" srcOrd="0" destOrd="0" presId="urn:microsoft.com/office/officeart/2005/8/layout/default"/>
    <dgm:cxn modelId="{13FA7E6A-FDF5-4226-86CF-72EBE15A2620}" srcId="{9079ED19-9205-4C50-8609-D1AE98A1EBD5}" destId="{31F6DB57-6C7A-49AF-9225-3E1956F1D54B}" srcOrd="0" destOrd="0" parTransId="{63F3AEF1-A4C8-415D-8A87-31652CD7E69F}" sibTransId="{E93D9B11-FF36-4098-9471-EFA1EC6766E1}"/>
    <dgm:cxn modelId="{378B2A52-04AD-4A9A-9419-E89201F03096}" srcId="{9079ED19-9205-4C50-8609-D1AE98A1EBD5}" destId="{4CC5C552-5A3C-4865-8C55-2276179EE584}" srcOrd="5" destOrd="0" parTransId="{EE5EA8CE-CD44-41A3-8C96-CCE3BD19FF3B}" sibTransId="{F514BDB5-7AA0-411F-ABB3-81DC56859878}"/>
    <dgm:cxn modelId="{16E73373-EA40-4599-83C5-466733F696C3}" type="presOf" srcId="{4CC5C552-5A3C-4865-8C55-2276179EE584}" destId="{2BDFA184-C55F-43C8-9ECF-23914EA462D0}" srcOrd="0" destOrd="0" presId="urn:microsoft.com/office/officeart/2005/8/layout/default"/>
    <dgm:cxn modelId="{FB72FE74-21A3-4639-A41D-FB7EDD034875}" type="presOf" srcId="{1A0F7736-627E-49E6-BD10-F70DE954D12A}" destId="{048728AF-1904-4250-B6BD-EB89352FCE9E}" srcOrd="0" destOrd="0" presId="urn:microsoft.com/office/officeart/2005/8/layout/default"/>
    <dgm:cxn modelId="{8084AF81-C0F2-4567-88AD-C1F9D4CE9454}" type="presOf" srcId="{9079ED19-9205-4C50-8609-D1AE98A1EBD5}" destId="{ADB93853-84E1-4D1E-87A5-28826E1B3563}" srcOrd="0" destOrd="0" presId="urn:microsoft.com/office/officeart/2005/8/layout/default"/>
    <dgm:cxn modelId="{AF0D4889-773B-4259-B94F-069C86EEFC1B}" srcId="{9079ED19-9205-4C50-8609-D1AE98A1EBD5}" destId="{9B5544B2-025E-492A-8FE1-A37F2EE30027}" srcOrd="4" destOrd="0" parTransId="{5925DB4D-B80D-4E6F-BECA-696A5A287723}" sibTransId="{09771FFF-041C-4FE6-992B-842513337FDA}"/>
    <dgm:cxn modelId="{CC3A05AB-1A58-41B6-986C-B3B864A2CE54}" srcId="{9079ED19-9205-4C50-8609-D1AE98A1EBD5}" destId="{1A0F7736-627E-49E6-BD10-F70DE954D12A}" srcOrd="3" destOrd="0" parTransId="{7298302A-2062-4CAF-B66C-C7A1E26500C2}" sibTransId="{F4878BE6-0987-4216-90CF-941F1151FED7}"/>
    <dgm:cxn modelId="{26C4BED0-B885-475D-B41A-1F7660456ABD}" srcId="{9079ED19-9205-4C50-8609-D1AE98A1EBD5}" destId="{161DD3A2-41A0-48E1-9460-5F95320574BA}" srcOrd="1" destOrd="0" parTransId="{B6ADD722-EEC7-429A-A24A-93E8AD4803E2}" sibTransId="{0E28EBDB-45EF-4A81-B1E5-FB19ABF47F7F}"/>
    <dgm:cxn modelId="{9C677DDD-BA39-4A24-BD13-F5C7AFB5B234}" type="presOf" srcId="{9B5544B2-025E-492A-8FE1-A37F2EE30027}" destId="{5F4630FE-B0BA-412D-98FA-8C4889FEE09D}" srcOrd="0" destOrd="0" presId="urn:microsoft.com/office/officeart/2005/8/layout/default"/>
    <dgm:cxn modelId="{9336BFF1-54FC-4368-AE1A-BD9AF51C7164}" type="presParOf" srcId="{ADB93853-84E1-4D1E-87A5-28826E1B3563}" destId="{E2C0B0FF-1FB7-4B20-ADA1-DC3797E6135D}" srcOrd="0" destOrd="0" presId="urn:microsoft.com/office/officeart/2005/8/layout/default"/>
    <dgm:cxn modelId="{377002AB-1D5F-4619-A158-16BFBF184857}" type="presParOf" srcId="{ADB93853-84E1-4D1E-87A5-28826E1B3563}" destId="{EB02D589-C864-4439-8666-8DE8BB24553D}" srcOrd="1" destOrd="0" presId="urn:microsoft.com/office/officeart/2005/8/layout/default"/>
    <dgm:cxn modelId="{62464822-8D67-4C7D-966A-A30FF73FF016}" type="presParOf" srcId="{ADB93853-84E1-4D1E-87A5-28826E1B3563}" destId="{8DA7C58A-1CDF-4D00-8419-ECAC2CE51038}" srcOrd="2" destOrd="0" presId="urn:microsoft.com/office/officeart/2005/8/layout/default"/>
    <dgm:cxn modelId="{C27EEE2C-FD04-4F89-B888-634D1D7FB4B9}" type="presParOf" srcId="{ADB93853-84E1-4D1E-87A5-28826E1B3563}" destId="{63D2D172-3600-40A9-B58B-CCD00D39DDEA}" srcOrd="3" destOrd="0" presId="urn:microsoft.com/office/officeart/2005/8/layout/default"/>
    <dgm:cxn modelId="{6D624A44-1537-472A-A924-F65D13945FB2}" type="presParOf" srcId="{ADB93853-84E1-4D1E-87A5-28826E1B3563}" destId="{10CB96CB-5258-45E5-9BAF-084FB86B693E}" srcOrd="4" destOrd="0" presId="urn:microsoft.com/office/officeart/2005/8/layout/default"/>
    <dgm:cxn modelId="{4F9F36FA-C273-407C-9616-3E053AD30766}" type="presParOf" srcId="{ADB93853-84E1-4D1E-87A5-28826E1B3563}" destId="{4AE840B9-0FBB-4F87-87C0-398E5B2D372D}" srcOrd="5" destOrd="0" presId="urn:microsoft.com/office/officeart/2005/8/layout/default"/>
    <dgm:cxn modelId="{940393F6-B3F2-4426-9E0B-342ABF1DB6B6}" type="presParOf" srcId="{ADB93853-84E1-4D1E-87A5-28826E1B3563}" destId="{048728AF-1904-4250-B6BD-EB89352FCE9E}" srcOrd="6" destOrd="0" presId="urn:microsoft.com/office/officeart/2005/8/layout/default"/>
    <dgm:cxn modelId="{F21DAE87-30A5-48D1-9E36-A05B10039D7F}" type="presParOf" srcId="{ADB93853-84E1-4D1E-87A5-28826E1B3563}" destId="{B01839A4-2CE8-48E7-9D60-D798CDB12930}" srcOrd="7" destOrd="0" presId="urn:microsoft.com/office/officeart/2005/8/layout/default"/>
    <dgm:cxn modelId="{00319B47-B142-415D-A4CA-04336153C1AA}" type="presParOf" srcId="{ADB93853-84E1-4D1E-87A5-28826E1B3563}" destId="{5F4630FE-B0BA-412D-98FA-8C4889FEE09D}" srcOrd="8" destOrd="0" presId="urn:microsoft.com/office/officeart/2005/8/layout/default"/>
    <dgm:cxn modelId="{CC8CBBC4-31EB-4C52-9F02-47340EE50385}" type="presParOf" srcId="{ADB93853-84E1-4D1E-87A5-28826E1B3563}" destId="{29FEDF08-D629-46AD-A254-406CA7E538BA}" srcOrd="9" destOrd="0" presId="urn:microsoft.com/office/officeart/2005/8/layout/default"/>
    <dgm:cxn modelId="{C9036A1B-CBB7-4637-880F-94BC2B02E761}" type="presParOf" srcId="{ADB93853-84E1-4D1E-87A5-28826E1B3563}" destId="{2BDFA184-C55F-43C8-9ECF-23914EA462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B0FF-1FB7-4B20-ADA1-DC3797E6135D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Parce que tu vois seulement la couleur des yeux, tu ne sais pas si:</a:t>
          </a:r>
          <a:endParaRPr lang="en-US" sz="2300" kern="1200"/>
        </a:p>
      </dsp:txBody>
      <dsp:txXfrm>
        <a:off x="447913" y="1658"/>
        <a:ext cx="2863304" cy="1717982"/>
      </dsp:txXfrm>
    </dsp:sp>
    <dsp:sp modelId="{8DA7C58A-1CDF-4D00-8419-ECAC2CE51038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cette personne est adoptée </a:t>
          </a:r>
          <a:endParaRPr lang="en-US" sz="2300" kern="1200"/>
        </a:p>
      </dsp:txBody>
      <dsp:txXfrm>
        <a:off x="3597547" y="1658"/>
        <a:ext cx="2863304" cy="1717982"/>
      </dsp:txXfrm>
    </dsp:sp>
    <dsp:sp modelId="{10CB96CB-5258-45E5-9BAF-084FB86B693E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elle vit avec 1 ou 2 parents, ses grands-parents, des membres de sa parenté</a:t>
          </a:r>
          <a:endParaRPr lang="en-US" sz="2300" kern="1200"/>
        </a:p>
      </dsp:txBody>
      <dsp:txXfrm>
        <a:off x="6747182" y="1658"/>
        <a:ext cx="2863304" cy="1717982"/>
      </dsp:txXfrm>
    </dsp:sp>
    <dsp:sp modelId="{048728AF-1904-4250-B6BD-EB89352FCE9E}">
      <dsp:nvSpPr>
        <dsp:cNvPr id="0" name=""/>
        <dsp:cNvSpPr/>
      </dsp:nvSpPr>
      <dsp:spPr>
        <a:xfrm>
          <a:off x="447913" y="2005971"/>
          <a:ext cx="2863304" cy="1717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elle vit dans une famille reconstituée </a:t>
          </a:r>
          <a:endParaRPr lang="en-US" sz="2300" kern="1200"/>
        </a:p>
      </dsp:txBody>
      <dsp:txXfrm>
        <a:off x="447913" y="2005971"/>
        <a:ext cx="2863304" cy="1717982"/>
      </dsp:txXfrm>
    </dsp:sp>
    <dsp:sp modelId="{5F4630FE-B0BA-412D-98FA-8C4889FEE09D}">
      <dsp:nvSpPr>
        <dsp:cNvPr id="0" name=""/>
        <dsp:cNvSpPr/>
      </dsp:nvSpPr>
      <dsp:spPr>
        <a:xfrm>
          <a:off x="3597547" y="2005971"/>
          <a:ext cx="2863304" cy="1717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elle a 2 mères ou 2 pères</a:t>
          </a:r>
          <a:endParaRPr lang="en-US" sz="2300" kern="1200"/>
        </a:p>
      </dsp:txBody>
      <dsp:txXfrm>
        <a:off x="3597547" y="2005971"/>
        <a:ext cx="2863304" cy="1717982"/>
      </dsp:txXfrm>
    </dsp:sp>
    <dsp:sp modelId="{2BDFA184-C55F-43C8-9ECF-23914EA462D0}">
      <dsp:nvSpPr>
        <dsp:cNvPr id="0" name=""/>
        <dsp:cNvSpPr/>
      </dsp:nvSpPr>
      <dsp:spPr>
        <a:xfrm>
          <a:off x="6747182" y="2005971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ses parents sont mariés, séparés ou divorcés, etc.</a:t>
          </a:r>
          <a:endParaRPr lang="en-US" sz="2300" kern="1200"/>
        </a:p>
      </dsp:txBody>
      <dsp:txXfrm>
        <a:off x="6747182" y="2005971"/>
        <a:ext cx="2863304" cy="171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7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0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1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0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1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ok_after_me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3366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futurity-news/teen-girls-feel-bombarded-by-requests-for-nude-photos-2e1e0e4f9033" TargetMode="External"/><Relationship Id="rId7" Type="http://schemas.openxmlformats.org/officeDocument/2006/relationships/hyperlink" Target="https://pixabay.com/fr/adulte-occasionnel-caucase-lunettes-1851571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pxhere.com/es/photo/652764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ga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ldaintdead.com/review-strangers-season-1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handicap-accolades-109566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535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lauderobillard/582028285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voltaire.fr/cest-lunite-qui-est-une-force-pas-la-diversite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inclusion-group-heart-person-272813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ticles de toilette, cosmétique, rose, fermer&#10;&#10;Description générée automatiquement">
            <a:extLst>
              <a:ext uri="{FF2B5EF4-FFF2-40B4-BE49-F238E27FC236}">
                <a16:creationId xmlns:a16="http://schemas.microsoft.com/office/drawing/2014/main" id="{2EE40816-D4D3-49B4-B703-3BDCE2C5C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" r="17336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12B400-DA18-461D-876B-486B48382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1691"/>
            <a:ext cx="3729162" cy="1854455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chemeClr val="tx1"/>
                </a:solidFill>
              </a:rPr>
              <a:t>Inclusion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5620F9-A56A-488F-B66A-EF58C456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524" y="2206146"/>
            <a:ext cx="3793642" cy="2537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dirty="0">
                <a:solidFill>
                  <a:schemeClr val="tx1"/>
                </a:solidFill>
              </a:rPr>
              <a:t>Vérifions si tu as des idées préconçues au sujet des gens.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dirty="0">
                <a:solidFill>
                  <a:schemeClr val="tx1"/>
                </a:solidFill>
              </a:rPr>
              <a:t>Lorsque tu regardes cette image, la seule chose que tu vois est la couleur de l’</a:t>
            </a:r>
            <a:r>
              <a:rPr lang="fr-CA" dirty="0" err="1">
                <a:solidFill>
                  <a:schemeClr val="tx1"/>
                </a:solidFill>
              </a:rPr>
              <a:t>oeil</a:t>
            </a:r>
            <a:r>
              <a:rPr lang="fr-CA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dirty="0">
                <a:solidFill>
                  <a:schemeClr val="tx1"/>
                </a:solidFill>
              </a:rPr>
              <a:t>Ton cerveau ne reçoit aucune autre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5938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0F6470D-DE68-4E92-9C7C-AAFD921EA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26" b="2874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70012B-A687-4B6C-8ADE-3422AA3B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100" cap="all" spc="-100" dirty="0" err="1">
                <a:solidFill>
                  <a:schemeClr val="tx1"/>
                </a:solidFill>
              </a:rPr>
              <a:t>Parce</a:t>
            </a:r>
            <a:r>
              <a:rPr lang="en-US" sz="3100" cap="all" spc="-100" dirty="0">
                <a:solidFill>
                  <a:schemeClr val="tx1"/>
                </a:solidFill>
              </a:rPr>
              <a:t> que </a:t>
            </a:r>
            <a:r>
              <a:rPr lang="en-US" sz="3100" cap="all" spc="-100" dirty="0" err="1">
                <a:solidFill>
                  <a:schemeClr val="tx1"/>
                </a:solidFill>
              </a:rPr>
              <a:t>tu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vois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seulement</a:t>
            </a:r>
            <a:r>
              <a:rPr lang="en-US" sz="3100" cap="all" spc="-100" dirty="0">
                <a:solidFill>
                  <a:schemeClr val="tx1"/>
                </a:solidFill>
              </a:rPr>
              <a:t> la couleur des </a:t>
            </a:r>
            <a:r>
              <a:rPr lang="en-US" sz="3100" cap="all" spc="-100" dirty="0" err="1">
                <a:solidFill>
                  <a:schemeClr val="tx1"/>
                </a:solidFill>
              </a:rPr>
              <a:t>yeux</a:t>
            </a:r>
            <a:r>
              <a:rPr lang="en-US" sz="3100" cap="all" spc="-100" dirty="0">
                <a:solidFill>
                  <a:schemeClr val="tx1"/>
                </a:solidFill>
              </a:rPr>
              <a:t>, </a:t>
            </a:r>
            <a:br>
              <a:rPr lang="en-US" sz="3100" cap="all" spc="-100" dirty="0">
                <a:solidFill>
                  <a:schemeClr val="tx1"/>
                </a:solidFill>
              </a:rPr>
            </a:br>
            <a:r>
              <a:rPr lang="en-US" sz="3100" cap="all" spc="-100" dirty="0" err="1">
                <a:solidFill>
                  <a:schemeClr val="tx1"/>
                </a:solidFill>
              </a:rPr>
              <a:t>tu</a:t>
            </a:r>
            <a:r>
              <a:rPr lang="en-US" sz="3100" cap="all" spc="-100" dirty="0">
                <a:solidFill>
                  <a:schemeClr val="tx1"/>
                </a:solidFill>
              </a:rPr>
              <a:t> ne </a:t>
            </a:r>
            <a:r>
              <a:rPr lang="en-US" sz="3100" cap="all" spc="-100" dirty="0" err="1">
                <a:solidFill>
                  <a:schemeClr val="tx1"/>
                </a:solidFill>
              </a:rPr>
              <a:t>sais</a:t>
            </a:r>
            <a:r>
              <a:rPr lang="en-US" sz="3100" cap="all" spc="-100" dirty="0">
                <a:solidFill>
                  <a:schemeClr val="tx1"/>
                </a:solidFill>
              </a:rPr>
              <a:t> pas de quelle race </a:t>
            </a:r>
            <a:r>
              <a:rPr lang="en-US" sz="3100" cap="all" spc="-100" dirty="0" err="1">
                <a:solidFill>
                  <a:schemeClr val="tx1"/>
                </a:solidFill>
              </a:rPr>
              <a:t>ni</a:t>
            </a:r>
            <a:r>
              <a:rPr lang="en-US" sz="3100" cap="all" spc="-100" dirty="0">
                <a:solidFill>
                  <a:schemeClr val="tx1"/>
                </a:solidFill>
              </a:rPr>
              <a:t> de </a:t>
            </a:r>
            <a:r>
              <a:rPr lang="en-US" sz="3100" cap="all" spc="-100" dirty="0" err="1">
                <a:solidFill>
                  <a:schemeClr val="tx1"/>
                </a:solidFill>
              </a:rPr>
              <a:t>quel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sexe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est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cette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personne</a:t>
            </a:r>
            <a:endParaRPr lang="en-US" sz="31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habits, femme, fille&#10;&#10;Description générée automatiquement">
            <a:extLst>
              <a:ext uri="{FF2B5EF4-FFF2-40B4-BE49-F238E27FC236}">
                <a16:creationId xmlns:a16="http://schemas.microsoft.com/office/drawing/2014/main" id="{4B1BDB1F-9200-4B7A-ACF2-4BDBAF1B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12" r="26411" b="-1"/>
          <a:stretch/>
        </p:blipFill>
        <p:spPr>
          <a:xfrm>
            <a:off x="233261" y="233264"/>
            <a:ext cx="3324388" cy="3755625"/>
          </a:xfrm>
          <a:prstGeom prst="rect">
            <a:avLst/>
          </a:prstGeom>
        </p:spPr>
      </p:pic>
      <p:pic>
        <p:nvPicPr>
          <p:cNvPr id="5" name="Image 4" descr="Une image contenant personne, intérieur, habits, chapeau&#10;&#10;Description générée automatiquement">
            <a:extLst>
              <a:ext uri="{FF2B5EF4-FFF2-40B4-BE49-F238E27FC236}">
                <a16:creationId xmlns:a16="http://schemas.microsoft.com/office/drawing/2014/main" id="{DE50FD6E-260C-4D30-9595-41F995A14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915" r="11666" b="1"/>
          <a:stretch/>
        </p:blipFill>
        <p:spPr>
          <a:xfrm>
            <a:off x="3643754" y="245169"/>
            <a:ext cx="2765828" cy="25397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080330"/>
            <a:ext cx="3324388" cy="2544406"/>
          </a:xfrm>
          <a:prstGeom prst="rect">
            <a:avLst/>
          </a:prstGeom>
          <a:solidFill>
            <a:srgbClr val="5B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personne, homme, debout, verres&#10;&#10;Description générée automatiquement">
            <a:extLst>
              <a:ext uri="{FF2B5EF4-FFF2-40B4-BE49-F238E27FC236}">
                <a16:creationId xmlns:a16="http://schemas.microsoft.com/office/drawing/2014/main" id="{58B9B22C-DD0D-4D5C-BE04-0F4AAA65DF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6884" r="23881" b="-3"/>
          <a:stretch/>
        </p:blipFill>
        <p:spPr>
          <a:xfrm>
            <a:off x="3649090" y="2874855"/>
            <a:ext cx="2765828" cy="3749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5D3EB-F5DA-42E4-BE52-1C017B37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800" dirty="0"/>
              <a:t>Parce que tu ne vois que les yeux, tu ne sais pas quel âge a cette personne. Il pourrait s’agir d’un bébé, d’un enfant, d’un adolescent ou d’un adulte. </a:t>
            </a:r>
          </a:p>
        </p:txBody>
      </p:sp>
    </p:spTree>
    <p:extLst>
      <p:ext uri="{BB962C8B-B14F-4D97-AF65-F5344CB8AC3E}">
        <p14:creationId xmlns:p14="http://schemas.microsoft.com/office/powerpoint/2010/main" val="32561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3B447D3-C7DD-4743-B75D-6D58A954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DEEAB835-589F-4D5A-9846-118C91648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6796" y="237744"/>
            <a:ext cx="53805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C9C5D2D2-E26E-4C94-8AA1-719902A86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332" y="374904"/>
            <a:ext cx="5078811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EB1E9B-827D-430E-9111-AA3471DA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fr-CA" dirty="0"/>
              <a:t>Parce que tu ne vois que les yeux...</a:t>
            </a:r>
          </a:p>
        </p:txBody>
      </p:sp>
      <p:pic>
        <p:nvPicPr>
          <p:cNvPr id="5" name="Image 4" descr="Une image contenant personne, homme, intérieur, regardant&#10;&#10;Description générée automatiquement">
            <a:extLst>
              <a:ext uri="{FF2B5EF4-FFF2-40B4-BE49-F238E27FC236}">
                <a16:creationId xmlns:a16="http://schemas.microsoft.com/office/drawing/2014/main" id="{22365E7E-864D-4D08-9CF4-E0888D7A3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3" r="-3" b="14296"/>
          <a:stretch/>
        </p:blipFill>
        <p:spPr>
          <a:xfrm>
            <a:off x="233264" y="233264"/>
            <a:ext cx="3324388" cy="3755625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BB7F7B58-E99B-4C81-A716-361209FBD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9092" y="239052"/>
            <a:ext cx="2765822" cy="2544366"/>
          </a:xfrm>
          <a:prstGeom prst="rect">
            <a:avLst/>
          </a:prstGeom>
          <a:solidFill>
            <a:srgbClr val="35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 descr="Une image contenant eau, plage, homme, tenant&#10;&#10;Description générée automatiquement">
            <a:extLst>
              <a:ext uri="{FF2B5EF4-FFF2-40B4-BE49-F238E27FC236}">
                <a16:creationId xmlns:a16="http://schemas.microsoft.com/office/drawing/2014/main" id="{76687716-9148-4AA3-8DB4-24DB8E50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130" r="12689"/>
          <a:stretch/>
        </p:blipFill>
        <p:spPr>
          <a:xfrm>
            <a:off x="232594" y="4080330"/>
            <a:ext cx="3325058" cy="254440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BA754-A3C7-4978-AE19-368FB0E7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Tu ne sais pas quelle est l’orientation sexuelle ou </a:t>
            </a:r>
          </a:p>
          <a:p>
            <a:pPr marL="0" indent="0">
              <a:buNone/>
            </a:pPr>
            <a:r>
              <a:rPr lang="fr-CA" sz="2400" dirty="0"/>
              <a:t>l’identité sexuelle de cette personne.</a:t>
            </a:r>
          </a:p>
        </p:txBody>
      </p:sp>
    </p:spTree>
    <p:extLst>
      <p:ext uri="{BB962C8B-B14F-4D97-AF65-F5344CB8AC3E}">
        <p14:creationId xmlns:p14="http://schemas.microsoft.com/office/powerpoint/2010/main" val="11155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en bois, souliers, bois, table&#10;&#10;Description générée automatiquement">
            <a:extLst>
              <a:ext uri="{FF2B5EF4-FFF2-40B4-BE49-F238E27FC236}">
                <a16:creationId xmlns:a16="http://schemas.microsoft.com/office/drawing/2014/main" id="{3BE48CA7-5C46-4379-AC6F-B8A064C32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98" r="14682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063F6F-04F6-48F0-B0CA-607EBD6C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cap="all" spc="-100">
                <a:solidFill>
                  <a:schemeClr val="tx1"/>
                </a:solidFill>
              </a:rPr>
              <a:t>Tu ne sais pas si cette personne a une incapacité physique, a besoin d’aide supplémentaire ou a des problèmes d’apprentissage. </a:t>
            </a:r>
          </a:p>
        </p:txBody>
      </p:sp>
    </p:spTree>
    <p:extLst>
      <p:ext uri="{BB962C8B-B14F-4D97-AF65-F5344CB8AC3E}">
        <p14:creationId xmlns:p14="http://schemas.microsoft.com/office/powerpoint/2010/main" val="3602473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7A5600B-6AF8-4CEF-AE5F-6A555CDAE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1558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0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assis, table, petit, jaune&#10;&#10;Description générée automatiquement">
            <a:extLst>
              <a:ext uri="{FF2B5EF4-FFF2-40B4-BE49-F238E27FC236}">
                <a16:creationId xmlns:a16="http://schemas.microsoft.com/office/drawing/2014/main" id="{EB072872-5C45-49F5-9BB0-002CCBE79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786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3E6AA-9BB1-4F05-8B55-877F2AA9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322363"/>
            <a:ext cx="4472922" cy="471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Parce que tu vois seulement la couleur des yeux...</a:t>
            </a:r>
          </a:p>
          <a:p>
            <a:r>
              <a:rPr lang="fr-CA" dirty="0"/>
              <a:t>tu ne sais pas de quelle race est cette personne ni d’où elle est originaire, </a:t>
            </a:r>
          </a:p>
          <a:p>
            <a:r>
              <a:rPr lang="fr-CA" dirty="0"/>
              <a:t>c’est-à-dire si elle est Asiatique, d’une Première Nation,  </a:t>
            </a:r>
            <a:r>
              <a:rPr lang="fr-CA" dirty="0" err="1"/>
              <a:t>AfroAméricaine</a:t>
            </a:r>
            <a:r>
              <a:rPr lang="fr-CA" dirty="0"/>
              <a:t>, caucasienne , Latino-Américaine, etc.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ECB2B1-F950-41D4-85DB-33D7C0449546}"/>
              </a:ext>
            </a:extLst>
          </p:cNvPr>
          <p:cNvSpPr txBox="1"/>
          <p:nvPr/>
        </p:nvSpPr>
        <p:spPr>
          <a:xfrm>
            <a:off x="3680066" y="6657945"/>
            <a:ext cx="27126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://pngimg.com/download/253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, habits, portant, chapeau&#10;&#10;Description générée automatiquement">
            <a:extLst>
              <a:ext uri="{FF2B5EF4-FFF2-40B4-BE49-F238E27FC236}">
                <a16:creationId xmlns:a16="http://schemas.microsoft.com/office/drawing/2014/main" id="{3B7577D3-0A58-4403-80C6-B38C4EF3D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18" b="-2"/>
          <a:stretch/>
        </p:blipFill>
        <p:spPr>
          <a:xfrm>
            <a:off x="-1" y="10"/>
            <a:ext cx="6095997" cy="45300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2F6163-9A41-4EE9-BCF1-A7D16AA7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086" r="23032" b="1"/>
          <a:stretch/>
        </p:blipFill>
        <p:spPr>
          <a:xfrm>
            <a:off x="6096004" y="10"/>
            <a:ext cx="6095996" cy="453006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7EA6A2-DB0F-4CFB-BA85-4224BDF0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cap="all" spc="-100" dirty="0" err="1">
                <a:solidFill>
                  <a:schemeClr val="tx1"/>
                </a:solidFill>
              </a:rPr>
              <a:t>L’inclusion</a:t>
            </a:r>
            <a:r>
              <a:rPr lang="en-US" sz="3100" cap="all" spc="-100" dirty="0">
                <a:solidFill>
                  <a:schemeClr val="tx1"/>
                </a:solidFill>
              </a:rPr>
              <a:t>… </a:t>
            </a:r>
            <a:r>
              <a:rPr lang="en-US" sz="3100" cap="all" spc="-100" dirty="0" err="1">
                <a:solidFill>
                  <a:schemeClr val="tx1"/>
                </a:solidFill>
              </a:rPr>
              <a:t>Valorise</a:t>
            </a:r>
            <a:r>
              <a:rPr lang="en-US" sz="3100" cap="all" spc="-100" dirty="0">
                <a:solidFill>
                  <a:schemeClr val="tx1"/>
                </a:solidFill>
              </a:rPr>
              <a:t> </a:t>
            </a:r>
            <a:r>
              <a:rPr lang="en-US" sz="3100" cap="all" spc="-100" dirty="0" err="1">
                <a:solidFill>
                  <a:schemeClr val="tx1"/>
                </a:solidFill>
              </a:rPr>
              <a:t>nos</a:t>
            </a:r>
            <a:r>
              <a:rPr lang="en-US" sz="3100" cap="all" spc="-100" dirty="0">
                <a:solidFill>
                  <a:schemeClr val="tx1"/>
                </a:solidFill>
              </a:rPr>
              <a:t> «</a:t>
            </a:r>
            <a:r>
              <a:rPr lang="en-US" sz="3100" cap="all" spc="-100" dirty="0" err="1">
                <a:solidFill>
                  <a:schemeClr val="tx1"/>
                </a:solidFill>
              </a:rPr>
              <a:t>diversités</a:t>
            </a:r>
            <a:r>
              <a:rPr lang="en-US" sz="3100" cap="all" spc="-100" dirty="0">
                <a:solidFill>
                  <a:schemeClr val="tx1"/>
                </a:solidFill>
              </a:rPr>
              <a:t>», </a:t>
            </a:r>
            <a:r>
              <a:rPr lang="en-US" sz="3100" cap="all" spc="-100" dirty="0" err="1">
                <a:solidFill>
                  <a:schemeClr val="tx1"/>
                </a:solidFill>
              </a:rPr>
              <a:t>nos</a:t>
            </a:r>
            <a:r>
              <a:rPr lang="en-US" sz="3100" cap="all" spc="-100" dirty="0">
                <a:solidFill>
                  <a:schemeClr val="tx1"/>
                </a:solidFill>
              </a:rPr>
              <a:t> «aptitudes» </a:t>
            </a:r>
            <a:br>
              <a:rPr lang="en-US" sz="3100" cap="all" spc="-100" dirty="0">
                <a:solidFill>
                  <a:schemeClr val="tx1"/>
                </a:solidFill>
              </a:rPr>
            </a:br>
            <a:r>
              <a:rPr lang="en-US" sz="3100" cap="all" spc="-100" dirty="0">
                <a:solidFill>
                  <a:schemeClr val="tx1"/>
                </a:solidFill>
              </a:rPr>
              <a:t>et </a:t>
            </a:r>
            <a:r>
              <a:rPr lang="en-US" sz="3100" cap="all" spc="-100" dirty="0" err="1">
                <a:solidFill>
                  <a:schemeClr val="tx1"/>
                </a:solidFill>
              </a:rPr>
              <a:t>nos</a:t>
            </a:r>
            <a:r>
              <a:rPr lang="en-US" sz="3100" cap="all" spc="-100" dirty="0">
                <a:solidFill>
                  <a:schemeClr val="tx1"/>
                </a:solidFill>
              </a:rPr>
              <a:t> «dons».</a:t>
            </a:r>
          </a:p>
        </p:txBody>
      </p:sp>
    </p:spTree>
    <p:extLst>
      <p:ext uri="{BB962C8B-B14F-4D97-AF65-F5344CB8AC3E}">
        <p14:creationId xmlns:p14="http://schemas.microsoft.com/office/powerpoint/2010/main" val="312734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51DB3-A210-498B-96C7-C4CA69D3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C’est important pour chacun </a:t>
            </a:r>
            <a:br>
              <a:rPr lang="fr-CA" dirty="0"/>
            </a:br>
            <a:r>
              <a:rPr lang="fr-CA" dirty="0"/>
              <a:t>de se sentir inclus!</a:t>
            </a:r>
          </a:p>
        </p:txBody>
      </p:sp>
      <p:pic>
        <p:nvPicPr>
          <p:cNvPr id="5" name="Espace réservé du contenu 4" descr="Une image contenant jouet&#10;&#10;Description générée automatiquement">
            <a:extLst>
              <a:ext uri="{FF2B5EF4-FFF2-40B4-BE49-F238E27FC236}">
                <a16:creationId xmlns:a16="http://schemas.microsoft.com/office/drawing/2014/main" id="{508DC5EA-6600-45FC-9BB2-DCD05671D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8735" y="2103438"/>
            <a:ext cx="5774530" cy="3849687"/>
          </a:xfrm>
        </p:spPr>
      </p:pic>
    </p:spTree>
    <p:extLst>
      <p:ext uri="{BB962C8B-B14F-4D97-AF65-F5344CB8AC3E}">
        <p14:creationId xmlns:p14="http://schemas.microsoft.com/office/powerpoint/2010/main" val="285473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1" ma:contentTypeDescription="Create a new document." ma:contentTypeScope="" ma:versionID="245365b194ecd881c3c0d4e4c2a76ec2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e63f26caa535a969529f854031e603a0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9A207-CA8C-40FD-BF45-5B5ED0E65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CA2EF-2DF9-442D-B428-EC3B5FE5E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87D2E-0D8D-43EB-B5F1-721829BB8F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287</Words>
  <Application>Microsoft Office PowerPoint</Application>
  <PresentationFormat>Grand écran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Garamond</vt:lpstr>
      <vt:lpstr>Gill Sans MT</vt:lpstr>
      <vt:lpstr>SavonVTI</vt:lpstr>
      <vt:lpstr>Inclusion</vt:lpstr>
      <vt:lpstr>Parce que tu vois seulement la couleur des yeux,  tu ne sais pas de quelle race ni de quel sexe est cette personne</vt:lpstr>
      <vt:lpstr>Présentation PowerPoint</vt:lpstr>
      <vt:lpstr>Parce que tu ne vois que les yeux...</vt:lpstr>
      <vt:lpstr>Tu ne sais pas si cette personne a une incapacité physique, a besoin d’aide supplémentaire ou a des problèmes d’apprentissage. </vt:lpstr>
      <vt:lpstr>Présentation PowerPoint</vt:lpstr>
      <vt:lpstr>Présentation PowerPoint</vt:lpstr>
      <vt:lpstr>L’inclusion… Valorise nos «diversités», nos «aptitudes»  et nos «dons».</vt:lpstr>
      <vt:lpstr>C’est important pour chacun  de se sentir inclus!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</dc:title>
  <dc:creator>LeBlanc-Levesque, Annie (DSF-NE)</dc:creator>
  <cp:lastModifiedBy>LeBlanc-Levesque, Annie (DSF-NE)</cp:lastModifiedBy>
  <cp:revision>1</cp:revision>
  <dcterms:created xsi:type="dcterms:W3CDTF">2019-11-07T19:26:29Z</dcterms:created>
  <dcterms:modified xsi:type="dcterms:W3CDTF">2019-11-07T19:28:30Z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