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svg"/><Relationship Id="rId1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8174A-7743-42B4-BE9D-95F9B4B5774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EC115D4-98CD-4B55-8CA9-C4EA7B50A258}">
      <dgm:prSet/>
      <dgm:spPr/>
      <dgm:t>
        <a:bodyPr/>
        <a:lstStyle/>
        <a:p>
          <a:pPr>
            <a:defRPr cap="all"/>
          </a:pPr>
          <a:r>
            <a:rPr lang="fr-CA"/>
            <a:t>Accumule chaque jour 60 minutes ou plus d’activités physiques qui font battre ton cœur vite. </a:t>
          </a:r>
          <a:endParaRPr lang="en-US"/>
        </a:p>
      </dgm:t>
    </dgm:pt>
    <dgm:pt modelId="{13D91D0B-FF71-4CF7-8903-AA3653BCBEB8}" type="parTrans" cxnId="{0F3326A2-B2E9-4266-ACE7-D1F18E4AB09C}">
      <dgm:prSet/>
      <dgm:spPr/>
      <dgm:t>
        <a:bodyPr/>
        <a:lstStyle/>
        <a:p>
          <a:endParaRPr lang="en-US"/>
        </a:p>
      </dgm:t>
    </dgm:pt>
    <dgm:pt modelId="{6D19BC4C-F6EF-4709-939C-77F7403DE44C}" type="sibTrans" cxnId="{0F3326A2-B2E9-4266-ACE7-D1F18E4AB09C}">
      <dgm:prSet/>
      <dgm:spPr/>
      <dgm:t>
        <a:bodyPr/>
        <a:lstStyle/>
        <a:p>
          <a:endParaRPr lang="en-US"/>
        </a:p>
      </dgm:t>
    </dgm:pt>
    <dgm:pt modelId="{10725076-3367-4A3C-8274-116A2676C447}">
      <dgm:prSet/>
      <dgm:spPr/>
      <dgm:t>
        <a:bodyPr/>
        <a:lstStyle/>
        <a:p>
          <a:pPr>
            <a:defRPr cap="all"/>
          </a:pPr>
          <a:r>
            <a:rPr lang="fr-CA"/>
            <a:t>Fais, 3 fois ou plus par semaine, des activités qui te font suer et qui renforcent tes muscles et tes os. </a:t>
          </a:r>
          <a:endParaRPr lang="en-US"/>
        </a:p>
      </dgm:t>
    </dgm:pt>
    <dgm:pt modelId="{BB3799AD-D18C-437F-8074-F6368F276024}" type="parTrans" cxnId="{69C34935-FD70-494E-9ACF-978747ED143D}">
      <dgm:prSet/>
      <dgm:spPr/>
      <dgm:t>
        <a:bodyPr/>
        <a:lstStyle/>
        <a:p>
          <a:endParaRPr lang="en-US"/>
        </a:p>
      </dgm:t>
    </dgm:pt>
    <dgm:pt modelId="{BB1235A1-5DE6-4324-9818-1B4A101D632D}" type="sibTrans" cxnId="{69C34935-FD70-494E-9ACF-978747ED143D}">
      <dgm:prSet/>
      <dgm:spPr/>
      <dgm:t>
        <a:bodyPr/>
        <a:lstStyle/>
        <a:p>
          <a:endParaRPr lang="en-US"/>
        </a:p>
      </dgm:t>
    </dgm:pt>
    <dgm:pt modelId="{9FA0D2B4-B630-4B0C-9858-80E72D020CF5}" type="pres">
      <dgm:prSet presAssocID="{1AB8174A-7743-42B4-BE9D-95F9B4B57741}" presName="root" presStyleCnt="0">
        <dgm:presLayoutVars>
          <dgm:dir/>
          <dgm:resizeHandles val="exact"/>
        </dgm:presLayoutVars>
      </dgm:prSet>
      <dgm:spPr/>
    </dgm:pt>
    <dgm:pt modelId="{4F27C358-5EDA-4FF0-A818-8B5FBFBD9D92}" type="pres">
      <dgm:prSet presAssocID="{2EC115D4-98CD-4B55-8CA9-C4EA7B50A258}" presName="compNode" presStyleCnt="0"/>
      <dgm:spPr/>
    </dgm:pt>
    <dgm:pt modelId="{3EE37E95-5AE5-4A6D-854E-DF3CBD26A022}" type="pres">
      <dgm:prSet presAssocID="{2EC115D4-98CD-4B55-8CA9-C4EA7B50A258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7B063B7-3CB9-418D-BC38-F3EA67FCAD59}" type="pres">
      <dgm:prSet presAssocID="{2EC115D4-98CD-4B55-8CA9-C4EA7B50A2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492BEC4C-6A04-4B33-B4C6-43085BC1A671}" type="pres">
      <dgm:prSet presAssocID="{2EC115D4-98CD-4B55-8CA9-C4EA7B50A258}" presName="spaceRect" presStyleCnt="0"/>
      <dgm:spPr/>
    </dgm:pt>
    <dgm:pt modelId="{19014D4A-F166-487E-B500-E606BF226245}" type="pres">
      <dgm:prSet presAssocID="{2EC115D4-98CD-4B55-8CA9-C4EA7B50A258}" presName="textRect" presStyleLbl="revTx" presStyleIdx="0" presStyleCnt="2">
        <dgm:presLayoutVars>
          <dgm:chMax val="1"/>
          <dgm:chPref val="1"/>
        </dgm:presLayoutVars>
      </dgm:prSet>
      <dgm:spPr/>
    </dgm:pt>
    <dgm:pt modelId="{6F51AA9B-E00C-45DD-9B52-6369749C23EA}" type="pres">
      <dgm:prSet presAssocID="{6D19BC4C-F6EF-4709-939C-77F7403DE44C}" presName="sibTrans" presStyleCnt="0"/>
      <dgm:spPr/>
    </dgm:pt>
    <dgm:pt modelId="{F02B2EB9-2E80-4F93-ADB4-6A8ED89AA22F}" type="pres">
      <dgm:prSet presAssocID="{10725076-3367-4A3C-8274-116A2676C447}" presName="compNode" presStyleCnt="0"/>
      <dgm:spPr/>
    </dgm:pt>
    <dgm:pt modelId="{C65765C0-3841-4722-8AC7-1D4E9483F234}" type="pres">
      <dgm:prSet presAssocID="{10725076-3367-4A3C-8274-116A2676C447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D1C8055-6C3D-41B1-97DE-07650CE09C8C}" type="pres">
      <dgm:prSet presAssocID="{10725076-3367-4A3C-8274-116A2676C4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F7A4712D-BBD7-43DA-990B-0C43846E744E}" type="pres">
      <dgm:prSet presAssocID="{10725076-3367-4A3C-8274-116A2676C447}" presName="spaceRect" presStyleCnt="0"/>
      <dgm:spPr/>
    </dgm:pt>
    <dgm:pt modelId="{5CEB0081-94AD-40DF-97F2-40B4BAD69D27}" type="pres">
      <dgm:prSet presAssocID="{10725076-3367-4A3C-8274-116A2676C44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5503A1E-8831-4ECD-99B6-F79DE80B71D9}" type="presOf" srcId="{10725076-3367-4A3C-8274-116A2676C447}" destId="{5CEB0081-94AD-40DF-97F2-40B4BAD69D27}" srcOrd="0" destOrd="0" presId="urn:microsoft.com/office/officeart/2018/5/layout/IconLeafLabelList"/>
    <dgm:cxn modelId="{69C34935-FD70-494E-9ACF-978747ED143D}" srcId="{1AB8174A-7743-42B4-BE9D-95F9B4B57741}" destId="{10725076-3367-4A3C-8274-116A2676C447}" srcOrd="1" destOrd="0" parTransId="{BB3799AD-D18C-437F-8074-F6368F276024}" sibTransId="{BB1235A1-5DE6-4324-9818-1B4A101D632D}"/>
    <dgm:cxn modelId="{13F4F499-8BB4-4F02-B4A1-98661E06680A}" type="presOf" srcId="{2EC115D4-98CD-4B55-8CA9-C4EA7B50A258}" destId="{19014D4A-F166-487E-B500-E606BF226245}" srcOrd="0" destOrd="0" presId="urn:microsoft.com/office/officeart/2018/5/layout/IconLeafLabelList"/>
    <dgm:cxn modelId="{0F3326A2-B2E9-4266-ACE7-D1F18E4AB09C}" srcId="{1AB8174A-7743-42B4-BE9D-95F9B4B57741}" destId="{2EC115D4-98CD-4B55-8CA9-C4EA7B50A258}" srcOrd="0" destOrd="0" parTransId="{13D91D0B-FF71-4CF7-8903-AA3653BCBEB8}" sibTransId="{6D19BC4C-F6EF-4709-939C-77F7403DE44C}"/>
    <dgm:cxn modelId="{E1EF61EF-9F62-4475-AEC7-F1614C6F83B3}" type="presOf" srcId="{1AB8174A-7743-42B4-BE9D-95F9B4B57741}" destId="{9FA0D2B4-B630-4B0C-9858-80E72D020CF5}" srcOrd="0" destOrd="0" presId="urn:microsoft.com/office/officeart/2018/5/layout/IconLeafLabelList"/>
    <dgm:cxn modelId="{F890B9B5-C539-4E90-A485-4C9E291839BA}" type="presParOf" srcId="{9FA0D2B4-B630-4B0C-9858-80E72D020CF5}" destId="{4F27C358-5EDA-4FF0-A818-8B5FBFBD9D92}" srcOrd="0" destOrd="0" presId="urn:microsoft.com/office/officeart/2018/5/layout/IconLeafLabelList"/>
    <dgm:cxn modelId="{620F59B8-600B-49D3-848C-40CD23DE717D}" type="presParOf" srcId="{4F27C358-5EDA-4FF0-A818-8B5FBFBD9D92}" destId="{3EE37E95-5AE5-4A6D-854E-DF3CBD26A022}" srcOrd="0" destOrd="0" presId="urn:microsoft.com/office/officeart/2018/5/layout/IconLeafLabelList"/>
    <dgm:cxn modelId="{8BAC6007-7699-4143-AB31-BB345785EA34}" type="presParOf" srcId="{4F27C358-5EDA-4FF0-A818-8B5FBFBD9D92}" destId="{D7B063B7-3CB9-418D-BC38-F3EA67FCAD59}" srcOrd="1" destOrd="0" presId="urn:microsoft.com/office/officeart/2018/5/layout/IconLeafLabelList"/>
    <dgm:cxn modelId="{8CCA875B-2C4D-4D0C-B4D8-764BCC1E7913}" type="presParOf" srcId="{4F27C358-5EDA-4FF0-A818-8B5FBFBD9D92}" destId="{492BEC4C-6A04-4B33-B4C6-43085BC1A671}" srcOrd="2" destOrd="0" presId="urn:microsoft.com/office/officeart/2018/5/layout/IconLeafLabelList"/>
    <dgm:cxn modelId="{792C1351-D5E5-4749-96CD-FD5BD4C1AE47}" type="presParOf" srcId="{4F27C358-5EDA-4FF0-A818-8B5FBFBD9D92}" destId="{19014D4A-F166-487E-B500-E606BF226245}" srcOrd="3" destOrd="0" presId="urn:microsoft.com/office/officeart/2018/5/layout/IconLeafLabelList"/>
    <dgm:cxn modelId="{54D91CBB-4602-4187-9CEE-B21C6F391217}" type="presParOf" srcId="{9FA0D2B4-B630-4B0C-9858-80E72D020CF5}" destId="{6F51AA9B-E00C-45DD-9B52-6369749C23EA}" srcOrd="1" destOrd="0" presId="urn:microsoft.com/office/officeart/2018/5/layout/IconLeafLabelList"/>
    <dgm:cxn modelId="{171EEE76-BC24-412F-A38D-CDA73EA442E0}" type="presParOf" srcId="{9FA0D2B4-B630-4B0C-9858-80E72D020CF5}" destId="{F02B2EB9-2E80-4F93-ADB4-6A8ED89AA22F}" srcOrd="2" destOrd="0" presId="urn:microsoft.com/office/officeart/2018/5/layout/IconLeafLabelList"/>
    <dgm:cxn modelId="{DBB24E1C-321F-4AC0-8D5B-351BDE1C7667}" type="presParOf" srcId="{F02B2EB9-2E80-4F93-ADB4-6A8ED89AA22F}" destId="{C65765C0-3841-4722-8AC7-1D4E9483F234}" srcOrd="0" destOrd="0" presId="urn:microsoft.com/office/officeart/2018/5/layout/IconLeafLabelList"/>
    <dgm:cxn modelId="{19971B86-DFBF-4AFE-B276-2EBA07CE1065}" type="presParOf" srcId="{F02B2EB9-2E80-4F93-ADB4-6A8ED89AA22F}" destId="{FD1C8055-6C3D-41B1-97DE-07650CE09C8C}" srcOrd="1" destOrd="0" presId="urn:microsoft.com/office/officeart/2018/5/layout/IconLeafLabelList"/>
    <dgm:cxn modelId="{ED80CD4E-363A-460C-8515-31F6E86DA542}" type="presParOf" srcId="{F02B2EB9-2E80-4F93-ADB4-6A8ED89AA22F}" destId="{F7A4712D-BBD7-43DA-990B-0C43846E744E}" srcOrd="2" destOrd="0" presId="urn:microsoft.com/office/officeart/2018/5/layout/IconLeafLabelList"/>
    <dgm:cxn modelId="{8A5E7DCB-0A5D-4570-9055-6E5025AC3A61}" type="presParOf" srcId="{F02B2EB9-2E80-4F93-ADB4-6A8ED89AA22F}" destId="{5CEB0081-94AD-40DF-97F2-40B4BAD69D2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04B25-835E-4E9B-B88D-D26B4C0D00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6B8AF2-D927-4082-A592-3A5951D07A93}">
      <dgm:prSet/>
      <dgm:spPr/>
      <dgm:t>
        <a:bodyPr/>
        <a:lstStyle/>
        <a:p>
          <a:r>
            <a:rPr lang="fr-CA"/>
            <a:t>Développe une routine relaxante avant de dormir (bain, lecture, musique, etc.). </a:t>
          </a:r>
          <a:endParaRPr lang="en-US"/>
        </a:p>
      </dgm:t>
    </dgm:pt>
    <dgm:pt modelId="{E895B6D6-AB2A-44C3-A1DB-7B76FF91024C}" type="parTrans" cxnId="{7E8C56EE-5BF2-4280-A68F-172967BCB8BC}">
      <dgm:prSet/>
      <dgm:spPr/>
      <dgm:t>
        <a:bodyPr/>
        <a:lstStyle/>
        <a:p>
          <a:endParaRPr lang="en-US"/>
        </a:p>
      </dgm:t>
    </dgm:pt>
    <dgm:pt modelId="{E0282075-BF0C-4D8E-A8A4-29162049902B}" type="sibTrans" cxnId="{7E8C56EE-5BF2-4280-A68F-172967BCB8BC}">
      <dgm:prSet/>
      <dgm:spPr/>
      <dgm:t>
        <a:bodyPr/>
        <a:lstStyle/>
        <a:p>
          <a:endParaRPr lang="en-US"/>
        </a:p>
      </dgm:t>
    </dgm:pt>
    <dgm:pt modelId="{57EE88C4-C41D-47F5-9422-E03FB438E0BF}">
      <dgm:prSet/>
      <dgm:spPr/>
      <dgm:t>
        <a:bodyPr/>
        <a:lstStyle/>
        <a:p>
          <a:r>
            <a:rPr lang="fr-CA"/>
            <a:t>Crée une ambiance relaxante (calme, confort, lumière douce, etc.). </a:t>
          </a:r>
          <a:endParaRPr lang="en-US"/>
        </a:p>
      </dgm:t>
    </dgm:pt>
    <dgm:pt modelId="{7943AD70-9C15-442C-812D-787241106007}" type="parTrans" cxnId="{DF93046D-6C25-417C-A52B-1CB526A71051}">
      <dgm:prSet/>
      <dgm:spPr/>
      <dgm:t>
        <a:bodyPr/>
        <a:lstStyle/>
        <a:p>
          <a:endParaRPr lang="en-US"/>
        </a:p>
      </dgm:t>
    </dgm:pt>
    <dgm:pt modelId="{2761195D-22A3-4BB6-803E-29FAAA1B9D4F}" type="sibTrans" cxnId="{DF93046D-6C25-417C-A52B-1CB526A71051}">
      <dgm:prSet/>
      <dgm:spPr/>
      <dgm:t>
        <a:bodyPr/>
        <a:lstStyle/>
        <a:p>
          <a:endParaRPr lang="en-US"/>
        </a:p>
      </dgm:t>
    </dgm:pt>
    <dgm:pt modelId="{9E0B02AB-6790-4A61-8224-4E43B0542DB0}">
      <dgm:prSet/>
      <dgm:spPr/>
      <dgm:t>
        <a:bodyPr/>
        <a:lstStyle/>
        <a:p>
          <a:r>
            <a:rPr lang="fr-CA"/>
            <a:t>Couche-toi et lève-toi à la même heure (même les fins de semaine).</a:t>
          </a:r>
          <a:endParaRPr lang="en-US"/>
        </a:p>
      </dgm:t>
    </dgm:pt>
    <dgm:pt modelId="{95D8540E-4AD0-4DFB-8FDA-C8B7A5A93B01}" type="parTrans" cxnId="{F57F9AD5-A3D0-45D4-8898-191055937A47}">
      <dgm:prSet/>
      <dgm:spPr/>
      <dgm:t>
        <a:bodyPr/>
        <a:lstStyle/>
        <a:p>
          <a:endParaRPr lang="en-US"/>
        </a:p>
      </dgm:t>
    </dgm:pt>
    <dgm:pt modelId="{39FB5F13-8AD5-4916-B83E-4ACDC0B292A1}" type="sibTrans" cxnId="{F57F9AD5-A3D0-45D4-8898-191055937A47}">
      <dgm:prSet/>
      <dgm:spPr/>
      <dgm:t>
        <a:bodyPr/>
        <a:lstStyle/>
        <a:p>
          <a:endParaRPr lang="en-US"/>
        </a:p>
      </dgm:t>
    </dgm:pt>
    <dgm:pt modelId="{FA9631FA-80AD-4FAD-8CDF-2016A33FE1F6}" type="pres">
      <dgm:prSet presAssocID="{A8004B25-835E-4E9B-B88D-D26B4C0D0076}" presName="root" presStyleCnt="0">
        <dgm:presLayoutVars>
          <dgm:dir/>
          <dgm:resizeHandles val="exact"/>
        </dgm:presLayoutVars>
      </dgm:prSet>
      <dgm:spPr/>
    </dgm:pt>
    <dgm:pt modelId="{AA35279F-C2C2-4F6E-B519-B0E2C1115BA8}" type="pres">
      <dgm:prSet presAssocID="{416B8AF2-D927-4082-A592-3A5951D07A93}" presName="compNode" presStyleCnt="0"/>
      <dgm:spPr/>
    </dgm:pt>
    <dgm:pt modelId="{B9F3D4B7-3760-41AB-9595-9267F46AEFD9}" type="pres">
      <dgm:prSet presAssocID="{416B8AF2-D927-4082-A592-3A5951D07A93}" presName="bgRect" presStyleLbl="bgShp" presStyleIdx="0" presStyleCnt="3"/>
      <dgm:spPr/>
    </dgm:pt>
    <dgm:pt modelId="{723BD215-C749-4145-8E89-9D9554F30544}" type="pres">
      <dgm:prSet presAssocID="{416B8AF2-D927-4082-A592-3A5951D07A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rmir"/>
        </a:ext>
      </dgm:extLst>
    </dgm:pt>
    <dgm:pt modelId="{6E79F0C0-C2FB-4E62-92CA-D98148683640}" type="pres">
      <dgm:prSet presAssocID="{416B8AF2-D927-4082-A592-3A5951D07A93}" presName="spaceRect" presStyleCnt="0"/>
      <dgm:spPr/>
    </dgm:pt>
    <dgm:pt modelId="{2B061896-8F53-4D43-9906-55130C12FD7A}" type="pres">
      <dgm:prSet presAssocID="{416B8AF2-D927-4082-A592-3A5951D07A93}" presName="parTx" presStyleLbl="revTx" presStyleIdx="0" presStyleCnt="3">
        <dgm:presLayoutVars>
          <dgm:chMax val="0"/>
          <dgm:chPref val="0"/>
        </dgm:presLayoutVars>
      </dgm:prSet>
      <dgm:spPr/>
    </dgm:pt>
    <dgm:pt modelId="{3A370DEB-EFCE-453D-9D4E-1237F26CB7EE}" type="pres">
      <dgm:prSet presAssocID="{E0282075-BF0C-4D8E-A8A4-29162049902B}" presName="sibTrans" presStyleCnt="0"/>
      <dgm:spPr/>
    </dgm:pt>
    <dgm:pt modelId="{F85FFD66-28D5-40D2-BB31-DAE4700D9C65}" type="pres">
      <dgm:prSet presAssocID="{57EE88C4-C41D-47F5-9422-E03FB438E0BF}" presName="compNode" presStyleCnt="0"/>
      <dgm:spPr/>
    </dgm:pt>
    <dgm:pt modelId="{AB42F240-5629-4D7B-880A-59598D210A8F}" type="pres">
      <dgm:prSet presAssocID="{57EE88C4-C41D-47F5-9422-E03FB438E0BF}" presName="bgRect" presStyleLbl="bgShp" presStyleIdx="1" presStyleCnt="3"/>
      <dgm:spPr/>
    </dgm:pt>
    <dgm:pt modelId="{8EE7EF42-48C8-4CC2-8895-75E0E5030974}" type="pres">
      <dgm:prSet presAssocID="{57EE88C4-C41D-47F5-9422-E03FB438E0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Étoiles"/>
        </a:ext>
      </dgm:extLst>
    </dgm:pt>
    <dgm:pt modelId="{0B088EE7-1235-4305-86EA-DE5763E896BF}" type="pres">
      <dgm:prSet presAssocID="{57EE88C4-C41D-47F5-9422-E03FB438E0BF}" presName="spaceRect" presStyleCnt="0"/>
      <dgm:spPr/>
    </dgm:pt>
    <dgm:pt modelId="{EA69A085-D837-4982-8248-B2623D748C16}" type="pres">
      <dgm:prSet presAssocID="{57EE88C4-C41D-47F5-9422-E03FB438E0BF}" presName="parTx" presStyleLbl="revTx" presStyleIdx="1" presStyleCnt="3">
        <dgm:presLayoutVars>
          <dgm:chMax val="0"/>
          <dgm:chPref val="0"/>
        </dgm:presLayoutVars>
      </dgm:prSet>
      <dgm:spPr/>
    </dgm:pt>
    <dgm:pt modelId="{43817F24-C7B2-48E4-9543-84FC3786E71B}" type="pres">
      <dgm:prSet presAssocID="{2761195D-22A3-4BB6-803E-29FAAA1B9D4F}" presName="sibTrans" presStyleCnt="0"/>
      <dgm:spPr/>
    </dgm:pt>
    <dgm:pt modelId="{902E952C-26F5-455B-9CA8-D9CC94ECAEC1}" type="pres">
      <dgm:prSet presAssocID="{9E0B02AB-6790-4A61-8224-4E43B0542DB0}" presName="compNode" presStyleCnt="0"/>
      <dgm:spPr/>
    </dgm:pt>
    <dgm:pt modelId="{9A97F7B2-DDFB-4EAC-82FD-BEC885DD02F2}" type="pres">
      <dgm:prSet presAssocID="{9E0B02AB-6790-4A61-8224-4E43B0542DB0}" presName="bgRect" presStyleLbl="bgShp" presStyleIdx="2" presStyleCnt="3"/>
      <dgm:spPr/>
    </dgm:pt>
    <dgm:pt modelId="{C802DF1A-F1F8-4D77-956E-CBC739839BD2}" type="pres">
      <dgm:prSet presAssocID="{9E0B02AB-6790-4A61-8224-4E43B0542D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loge"/>
        </a:ext>
      </dgm:extLst>
    </dgm:pt>
    <dgm:pt modelId="{C62F5F11-7111-427E-8E19-D1488BBA374E}" type="pres">
      <dgm:prSet presAssocID="{9E0B02AB-6790-4A61-8224-4E43B0542DB0}" presName="spaceRect" presStyleCnt="0"/>
      <dgm:spPr/>
    </dgm:pt>
    <dgm:pt modelId="{1115F653-3135-468B-9D97-1F7792ACB952}" type="pres">
      <dgm:prSet presAssocID="{9E0B02AB-6790-4A61-8224-4E43B0542DB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EAA7831-781C-4FB0-88B5-E2D41686D7C3}" type="presOf" srcId="{416B8AF2-D927-4082-A592-3A5951D07A93}" destId="{2B061896-8F53-4D43-9906-55130C12FD7A}" srcOrd="0" destOrd="0" presId="urn:microsoft.com/office/officeart/2018/2/layout/IconVerticalSolidList"/>
    <dgm:cxn modelId="{DF93046D-6C25-417C-A52B-1CB526A71051}" srcId="{A8004B25-835E-4E9B-B88D-D26B4C0D0076}" destId="{57EE88C4-C41D-47F5-9422-E03FB438E0BF}" srcOrd="1" destOrd="0" parTransId="{7943AD70-9C15-442C-812D-787241106007}" sibTransId="{2761195D-22A3-4BB6-803E-29FAAA1B9D4F}"/>
    <dgm:cxn modelId="{0C698F71-51D6-46D3-B35B-CBA322228FD6}" type="presOf" srcId="{A8004B25-835E-4E9B-B88D-D26B4C0D0076}" destId="{FA9631FA-80AD-4FAD-8CDF-2016A33FE1F6}" srcOrd="0" destOrd="0" presId="urn:microsoft.com/office/officeart/2018/2/layout/IconVerticalSolidList"/>
    <dgm:cxn modelId="{CBF7F857-6E52-4FB5-B28A-8C295CE0120B}" type="presOf" srcId="{9E0B02AB-6790-4A61-8224-4E43B0542DB0}" destId="{1115F653-3135-468B-9D97-1F7792ACB952}" srcOrd="0" destOrd="0" presId="urn:microsoft.com/office/officeart/2018/2/layout/IconVerticalSolidList"/>
    <dgm:cxn modelId="{AAEFB0B3-6640-4733-80C9-D30295B17488}" type="presOf" srcId="{57EE88C4-C41D-47F5-9422-E03FB438E0BF}" destId="{EA69A085-D837-4982-8248-B2623D748C16}" srcOrd="0" destOrd="0" presId="urn:microsoft.com/office/officeart/2018/2/layout/IconVerticalSolidList"/>
    <dgm:cxn modelId="{F57F9AD5-A3D0-45D4-8898-191055937A47}" srcId="{A8004B25-835E-4E9B-B88D-D26B4C0D0076}" destId="{9E0B02AB-6790-4A61-8224-4E43B0542DB0}" srcOrd="2" destOrd="0" parTransId="{95D8540E-4AD0-4DFB-8FDA-C8B7A5A93B01}" sibTransId="{39FB5F13-8AD5-4916-B83E-4ACDC0B292A1}"/>
    <dgm:cxn modelId="{7E8C56EE-5BF2-4280-A68F-172967BCB8BC}" srcId="{A8004B25-835E-4E9B-B88D-D26B4C0D0076}" destId="{416B8AF2-D927-4082-A592-3A5951D07A93}" srcOrd="0" destOrd="0" parTransId="{E895B6D6-AB2A-44C3-A1DB-7B76FF91024C}" sibTransId="{E0282075-BF0C-4D8E-A8A4-29162049902B}"/>
    <dgm:cxn modelId="{9A5F026C-1593-4133-8972-3ED392B88E28}" type="presParOf" srcId="{FA9631FA-80AD-4FAD-8CDF-2016A33FE1F6}" destId="{AA35279F-C2C2-4F6E-B519-B0E2C1115BA8}" srcOrd="0" destOrd="0" presId="urn:microsoft.com/office/officeart/2018/2/layout/IconVerticalSolidList"/>
    <dgm:cxn modelId="{4D89E048-6B90-49FF-B3AF-9D21BC9EAF25}" type="presParOf" srcId="{AA35279F-C2C2-4F6E-B519-B0E2C1115BA8}" destId="{B9F3D4B7-3760-41AB-9595-9267F46AEFD9}" srcOrd="0" destOrd="0" presId="urn:microsoft.com/office/officeart/2018/2/layout/IconVerticalSolidList"/>
    <dgm:cxn modelId="{9AFC34A6-D6D5-47AD-A26A-D80F90B5FA03}" type="presParOf" srcId="{AA35279F-C2C2-4F6E-B519-B0E2C1115BA8}" destId="{723BD215-C749-4145-8E89-9D9554F30544}" srcOrd="1" destOrd="0" presId="urn:microsoft.com/office/officeart/2018/2/layout/IconVerticalSolidList"/>
    <dgm:cxn modelId="{E5E34E09-6AA0-46FA-8589-B466CE48B37B}" type="presParOf" srcId="{AA35279F-C2C2-4F6E-B519-B0E2C1115BA8}" destId="{6E79F0C0-C2FB-4E62-92CA-D98148683640}" srcOrd="2" destOrd="0" presId="urn:microsoft.com/office/officeart/2018/2/layout/IconVerticalSolidList"/>
    <dgm:cxn modelId="{474783B4-D470-4E02-906B-E347E7414DF1}" type="presParOf" srcId="{AA35279F-C2C2-4F6E-B519-B0E2C1115BA8}" destId="{2B061896-8F53-4D43-9906-55130C12FD7A}" srcOrd="3" destOrd="0" presId="urn:microsoft.com/office/officeart/2018/2/layout/IconVerticalSolidList"/>
    <dgm:cxn modelId="{C2C8FD3B-196D-4371-90B7-5C95B34881FD}" type="presParOf" srcId="{FA9631FA-80AD-4FAD-8CDF-2016A33FE1F6}" destId="{3A370DEB-EFCE-453D-9D4E-1237F26CB7EE}" srcOrd="1" destOrd="0" presId="urn:microsoft.com/office/officeart/2018/2/layout/IconVerticalSolidList"/>
    <dgm:cxn modelId="{9A6567C2-4328-4990-94CB-74594DCC1AA1}" type="presParOf" srcId="{FA9631FA-80AD-4FAD-8CDF-2016A33FE1F6}" destId="{F85FFD66-28D5-40D2-BB31-DAE4700D9C65}" srcOrd="2" destOrd="0" presId="urn:microsoft.com/office/officeart/2018/2/layout/IconVerticalSolidList"/>
    <dgm:cxn modelId="{1AC28BCA-07A5-46E2-A05A-20BEE2CA003A}" type="presParOf" srcId="{F85FFD66-28D5-40D2-BB31-DAE4700D9C65}" destId="{AB42F240-5629-4D7B-880A-59598D210A8F}" srcOrd="0" destOrd="0" presId="urn:microsoft.com/office/officeart/2018/2/layout/IconVerticalSolidList"/>
    <dgm:cxn modelId="{6B7A616A-FFDE-4E58-82E4-69E5D8A75A21}" type="presParOf" srcId="{F85FFD66-28D5-40D2-BB31-DAE4700D9C65}" destId="{8EE7EF42-48C8-4CC2-8895-75E0E5030974}" srcOrd="1" destOrd="0" presId="urn:microsoft.com/office/officeart/2018/2/layout/IconVerticalSolidList"/>
    <dgm:cxn modelId="{D11D5EF1-E80D-4FB7-BBF3-A28A85DC5D51}" type="presParOf" srcId="{F85FFD66-28D5-40D2-BB31-DAE4700D9C65}" destId="{0B088EE7-1235-4305-86EA-DE5763E896BF}" srcOrd="2" destOrd="0" presId="urn:microsoft.com/office/officeart/2018/2/layout/IconVerticalSolidList"/>
    <dgm:cxn modelId="{0D0A5CFC-845B-436B-835F-A3B3481F9340}" type="presParOf" srcId="{F85FFD66-28D5-40D2-BB31-DAE4700D9C65}" destId="{EA69A085-D837-4982-8248-B2623D748C16}" srcOrd="3" destOrd="0" presId="urn:microsoft.com/office/officeart/2018/2/layout/IconVerticalSolidList"/>
    <dgm:cxn modelId="{E9462810-7230-42FA-8EFA-8BDDD29C91AA}" type="presParOf" srcId="{FA9631FA-80AD-4FAD-8CDF-2016A33FE1F6}" destId="{43817F24-C7B2-48E4-9543-84FC3786E71B}" srcOrd="3" destOrd="0" presId="urn:microsoft.com/office/officeart/2018/2/layout/IconVerticalSolidList"/>
    <dgm:cxn modelId="{BBC1CCA6-1CE9-4222-8545-FCF6D36937FF}" type="presParOf" srcId="{FA9631FA-80AD-4FAD-8CDF-2016A33FE1F6}" destId="{902E952C-26F5-455B-9CA8-D9CC94ECAEC1}" srcOrd="4" destOrd="0" presId="urn:microsoft.com/office/officeart/2018/2/layout/IconVerticalSolidList"/>
    <dgm:cxn modelId="{9D25B846-C6EA-4A3A-8A37-F5368A6A1305}" type="presParOf" srcId="{902E952C-26F5-455B-9CA8-D9CC94ECAEC1}" destId="{9A97F7B2-DDFB-4EAC-82FD-BEC885DD02F2}" srcOrd="0" destOrd="0" presId="urn:microsoft.com/office/officeart/2018/2/layout/IconVerticalSolidList"/>
    <dgm:cxn modelId="{58B4D2F0-5972-4A0C-9FAA-A047BAD78F8C}" type="presParOf" srcId="{902E952C-26F5-455B-9CA8-D9CC94ECAEC1}" destId="{C802DF1A-F1F8-4D77-956E-CBC739839BD2}" srcOrd="1" destOrd="0" presId="urn:microsoft.com/office/officeart/2018/2/layout/IconVerticalSolidList"/>
    <dgm:cxn modelId="{DF7193AD-AC9E-478C-9B44-940C2676DC3F}" type="presParOf" srcId="{902E952C-26F5-455B-9CA8-D9CC94ECAEC1}" destId="{C62F5F11-7111-427E-8E19-D1488BBA374E}" srcOrd="2" destOrd="0" presId="urn:microsoft.com/office/officeart/2018/2/layout/IconVerticalSolidList"/>
    <dgm:cxn modelId="{FA581DDE-CB44-4BAD-88EE-78E0FFC0F533}" type="presParOf" srcId="{902E952C-26F5-455B-9CA8-D9CC94ECAEC1}" destId="{1115F653-3135-468B-9D97-1F7792ACB9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37E95-5AE5-4A6D-854E-DF3CBD26A022}">
      <dsp:nvSpPr>
        <dsp:cNvPr id="0" name=""/>
        <dsp:cNvSpPr/>
      </dsp:nvSpPr>
      <dsp:spPr>
        <a:xfrm>
          <a:off x="1816199" y="62805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063B7-3CB9-418D-BC38-F3EA67FCAD59}">
      <dsp:nvSpPr>
        <dsp:cNvPr id="0" name=""/>
        <dsp:cNvSpPr/>
      </dsp:nvSpPr>
      <dsp:spPr>
        <a:xfrm>
          <a:off x="2284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14D4A-F166-487E-B500-E606BF226245}">
      <dsp:nvSpPr>
        <dsp:cNvPr id="0" name=""/>
        <dsp:cNvSpPr/>
      </dsp:nvSpPr>
      <dsp:spPr>
        <a:xfrm>
          <a:off x="1114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500" kern="1200"/>
            <a:t>Accumule chaque jour 60 minutes ou plus d’activités physiques qui font battre ton cœur vite. </a:t>
          </a:r>
          <a:endParaRPr lang="en-US" sz="1500" kern="1200"/>
        </a:p>
      </dsp:txBody>
      <dsp:txXfrm>
        <a:off x="1114199" y="2942806"/>
        <a:ext cx="3600000" cy="720000"/>
      </dsp:txXfrm>
    </dsp:sp>
    <dsp:sp modelId="{C65765C0-3841-4722-8AC7-1D4E9483F234}">
      <dsp:nvSpPr>
        <dsp:cNvPr id="0" name=""/>
        <dsp:cNvSpPr/>
      </dsp:nvSpPr>
      <dsp:spPr>
        <a:xfrm>
          <a:off x="6046199" y="62805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C8055-6C3D-41B1-97DE-07650CE09C8C}">
      <dsp:nvSpPr>
        <dsp:cNvPr id="0" name=""/>
        <dsp:cNvSpPr/>
      </dsp:nvSpPr>
      <dsp:spPr>
        <a:xfrm>
          <a:off x="6514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0081-94AD-40DF-97F2-40B4BAD69D27}">
      <dsp:nvSpPr>
        <dsp:cNvPr id="0" name=""/>
        <dsp:cNvSpPr/>
      </dsp:nvSpPr>
      <dsp:spPr>
        <a:xfrm>
          <a:off x="5344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500" kern="1200"/>
            <a:t>Fais, 3 fois ou plus par semaine, des activités qui te font suer et qui renforcent tes muscles et tes os. </a:t>
          </a:r>
          <a:endParaRPr lang="en-US" sz="1500" kern="1200"/>
        </a:p>
      </dsp:txBody>
      <dsp:txXfrm>
        <a:off x="5344199" y="2942806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3D4B7-3760-41AB-9595-9267F46AEFD9}">
      <dsp:nvSpPr>
        <dsp:cNvPr id="0" name=""/>
        <dsp:cNvSpPr/>
      </dsp:nvSpPr>
      <dsp:spPr>
        <a:xfrm>
          <a:off x="0" y="454"/>
          <a:ext cx="10058399" cy="106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BD215-C749-4145-8E89-9D9554F30544}">
      <dsp:nvSpPr>
        <dsp:cNvPr id="0" name=""/>
        <dsp:cNvSpPr/>
      </dsp:nvSpPr>
      <dsp:spPr>
        <a:xfrm>
          <a:off x="321920" y="239899"/>
          <a:ext cx="585310" cy="585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61896-8F53-4D43-9906-55130C12FD7A}">
      <dsp:nvSpPr>
        <dsp:cNvPr id="0" name=""/>
        <dsp:cNvSpPr/>
      </dsp:nvSpPr>
      <dsp:spPr>
        <a:xfrm>
          <a:off x="1229151" y="454"/>
          <a:ext cx="882924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Développe une routine relaxante avant de dormir (bain, lecture, musique, etc.). </a:t>
          </a:r>
          <a:endParaRPr lang="en-US" sz="2500" kern="1200"/>
        </a:p>
      </dsp:txBody>
      <dsp:txXfrm>
        <a:off x="1229151" y="454"/>
        <a:ext cx="8829248" cy="1064200"/>
      </dsp:txXfrm>
    </dsp:sp>
    <dsp:sp modelId="{AB42F240-5629-4D7B-880A-59598D210A8F}">
      <dsp:nvSpPr>
        <dsp:cNvPr id="0" name=""/>
        <dsp:cNvSpPr/>
      </dsp:nvSpPr>
      <dsp:spPr>
        <a:xfrm>
          <a:off x="0" y="1330705"/>
          <a:ext cx="10058399" cy="106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7EF42-48C8-4CC2-8895-75E0E5030974}">
      <dsp:nvSpPr>
        <dsp:cNvPr id="0" name=""/>
        <dsp:cNvSpPr/>
      </dsp:nvSpPr>
      <dsp:spPr>
        <a:xfrm>
          <a:off x="321920" y="1570150"/>
          <a:ext cx="585310" cy="585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9A085-D837-4982-8248-B2623D748C16}">
      <dsp:nvSpPr>
        <dsp:cNvPr id="0" name=""/>
        <dsp:cNvSpPr/>
      </dsp:nvSpPr>
      <dsp:spPr>
        <a:xfrm>
          <a:off x="1229151" y="1330705"/>
          <a:ext cx="882924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Crée une ambiance relaxante (calme, confort, lumière douce, etc.). </a:t>
          </a:r>
          <a:endParaRPr lang="en-US" sz="2500" kern="1200"/>
        </a:p>
      </dsp:txBody>
      <dsp:txXfrm>
        <a:off x="1229151" y="1330705"/>
        <a:ext cx="8829248" cy="1064200"/>
      </dsp:txXfrm>
    </dsp:sp>
    <dsp:sp modelId="{9A97F7B2-DDFB-4EAC-82FD-BEC885DD02F2}">
      <dsp:nvSpPr>
        <dsp:cNvPr id="0" name=""/>
        <dsp:cNvSpPr/>
      </dsp:nvSpPr>
      <dsp:spPr>
        <a:xfrm>
          <a:off x="0" y="2660956"/>
          <a:ext cx="10058399" cy="106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2DF1A-F1F8-4D77-956E-CBC739839BD2}">
      <dsp:nvSpPr>
        <dsp:cNvPr id="0" name=""/>
        <dsp:cNvSpPr/>
      </dsp:nvSpPr>
      <dsp:spPr>
        <a:xfrm>
          <a:off x="321920" y="2900401"/>
          <a:ext cx="585310" cy="5853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5F653-3135-468B-9D97-1F7792ACB952}">
      <dsp:nvSpPr>
        <dsp:cNvPr id="0" name=""/>
        <dsp:cNvSpPr/>
      </dsp:nvSpPr>
      <dsp:spPr>
        <a:xfrm>
          <a:off x="1229151" y="2660956"/>
          <a:ext cx="882924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Couche-toi et lève-toi à la même heure (même les fins de semaine).</a:t>
          </a:r>
          <a:endParaRPr lang="en-US" sz="2500" kern="1200"/>
        </a:p>
      </dsp:txBody>
      <dsp:txXfrm>
        <a:off x="1229151" y="2660956"/>
        <a:ext cx="8829248" cy="106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5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0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2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1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0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7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47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5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fr/disco-danse-black-silhouettes-29767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3944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00D466-AFB9-4F08-914E-F15618B7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493" y="1559769"/>
            <a:ext cx="2978281" cy="1197500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Suer, bouger, dormir et s’asseoir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4B9540-76A3-442D-8BEA-F0F778939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93" y="2757270"/>
            <a:ext cx="2978282" cy="29431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sz="2000" dirty="0">
                <a:solidFill>
                  <a:schemeClr val="bg1"/>
                </a:solidFill>
              </a:rPr>
              <a:t>As-tu remarqué que, lorsque tu es actif, tu dors mieux et que, quand tu dors bien, tu as plus d’énergie pour courir et bouger?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CA" sz="2000" dirty="0">
                <a:solidFill>
                  <a:schemeClr val="bg1"/>
                </a:solidFill>
              </a:rPr>
              <a:t> T’es-tu déjà senti trop fatigué pour bouger et être actif?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DF2DE3DC-5171-488D-81F5-F53CEA10B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46570" y="1760586"/>
            <a:ext cx="6202238" cy="33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62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ersonne, extérieur, debout, téléphone mobile&#10;&#10;Description générée automatiquement">
            <a:extLst>
              <a:ext uri="{FF2B5EF4-FFF2-40B4-BE49-F238E27FC236}">
                <a16:creationId xmlns:a16="http://schemas.microsoft.com/office/drawing/2014/main" id="{0688B44A-64A5-412D-8AA1-4E4131BB6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0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EAB2FE-52A7-4196-8F6A-B64F14BE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3"/>
            <a:ext cx="4472921" cy="5448717"/>
          </a:xfrm>
        </p:spPr>
        <p:txBody>
          <a:bodyPr>
            <a:normAutofit/>
          </a:bodyPr>
          <a:lstStyle/>
          <a:p>
            <a:r>
              <a:rPr lang="fr-CA" sz="4000" dirty="0"/>
              <a:t>Sors dehors pour profiter de la nature et faire plaisir à ton cœur! </a:t>
            </a:r>
            <a:br>
              <a:rPr lang="fr-CA" sz="4000" dirty="0"/>
            </a:b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7759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37AD28-063D-4F79-8760-107AB1D2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DF4897-8255-4543-8331-A7BB4CBD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fr-CA" sz="2800" dirty="0"/>
              <a:t>Beaucoup d’enfants sont trop fatigués pour faire suffisamment d’activités physiques au cours de la journée et ils ne sont pas assez actifs pour être fatigués le soir. </a:t>
            </a:r>
          </a:p>
          <a:p>
            <a:r>
              <a:rPr lang="fr-CA" sz="2800" dirty="0"/>
              <a:t>Attention : C’est un cercle vicieux!</a:t>
            </a:r>
          </a:p>
        </p:txBody>
      </p:sp>
      <p:pic>
        <p:nvPicPr>
          <p:cNvPr id="8" name="Image 7" descr="Une image contenant fille, intérieur, lit, petit&#10;&#10;Description générée automatiquement">
            <a:extLst>
              <a:ext uri="{FF2B5EF4-FFF2-40B4-BE49-F238E27FC236}">
                <a16:creationId xmlns:a16="http://schemas.microsoft.com/office/drawing/2014/main" id="{46278C8F-76DB-4219-843F-CD093BCC2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0" r="6173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22BB8-6E76-4240-B42B-4928C276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endParaRPr lang="fr-CA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79C681D-C42E-44B2-95B5-2901A7A19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91087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01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herbe, extérieur, personne, champ&#10;&#10;Description générée automatiquement">
            <a:extLst>
              <a:ext uri="{FF2B5EF4-FFF2-40B4-BE49-F238E27FC236}">
                <a16:creationId xmlns:a16="http://schemas.microsoft.com/office/drawing/2014/main" id="{C86B15D1-D8E3-4EB2-A3AE-477F19530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9F7F06-CAC4-457D-9802-DE50AF5C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fr-CA" sz="2800" dirty="0"/>
              <a:t>Chaque jour, fais des activités physiques d’intensité légère pendant plusieurs heures. </a:t>
            </a:r>
          </a:p>
          <a:p>
            <a:r>
              <a:rPr lang="fr-CA" sz="2800" dirty="0"/>
              <a:t>Par exemple, fais de la marche dehors avec ta famille, tes amis ou ton chien. </a:t>
            </a:r>
          </a:p>
          <a:p>
            <a:r>
              <a:rPr lang="fr-CA" sz="2800" dirty="0"/>
              <a:t>Pour bien dormir, il faut bouger… et, pour pouvoir bouger, il faut bien dormir!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557165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C600464-5443-49B0-9040-CA4323DC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4749" b="8642"/>
          <a:stretch/>
        </p:blipFill>
        <p:spPr>
          <a:xfrm>
            <a:off x="98494" y="82296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4425B-3E80-4D93-A516-62CAA8CCB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752" y="1575582"/>
            <a:ext cx="6718434" cy="4459458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tu as entre 5 et 13 ans, tu as besoin de 9 à 11 heures de sommeil par nuit, sans interruption. </a:t>
            </a:r>
          </a:p>
          <a:p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tu as entre 14 et 17 ans, tu as besoin de 8 à 10 heures de sommeil par nuit, sans interruption. </a:t>
            </a:r>
          </a:p>
          <a:p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Essaie de te coucher et de te lever à des heures régulières.</a:t>
            </a:r>
          </a:p>
        </p:txBody>
      </p:sp>
    </p:spTree>
    <p:extLst>
      <p:ext uri="{BB962C8B-B14F-4D97-AF65-F5344CB8AC3E}">
        <p14:creationId xmlns:p14="http://schemas.microsoft.com/office/powerpoint/2010/main" val="315100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ersonne, homme, tenant, debout&#10;&#10;Description générée automatiquement">
            <a:extLst>
              <a:ext uri="{FF2B5EF4-FFF2-40B4-BE49-F238E27FC236}">
                <a16:creationId xmlns:a16="http://schemas.microsoft.com/office/drawing/2014/main" id="{4D814BB4-B31C-435B-B45B-67C6AFC3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70" b="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7475C5-7B43-4665-844C-38D269C9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fr-CA" sz="3200" dirty="0"/>
              <a:t>Ne passe pas plus de 2 heures par jour devant un écran. </a:t>
            </a:r>
          </a:p>
          <a:p>
            <a:r>
              <a:rPr lang="fr-CA" sz="3200" dirty="0"/>
              <a:t>Réduis au minimum les périodes prolongées en position assise.</a:t>
            </a:r>
          </a:p>
        </p:txBody>
      </p:sp>
    </p:spTree>
    <p:extLst>
      <p:ext uri="{BB962C8B-B14F-4D97-AF65-F5344CB8AC3E}">
        <p14:creationId xmlns:p14="http://schemas.microsoft.com/office/powerpoint/2010/main" val="412075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" name="Image 4" descr="Une image contenant personne, enfant, extérieur, sport&#10;&#10;Description générée automatiquement">
            <a:extLst>
              <a:ext uri="{FF2B5EF4-FFF2-40B4-BE49-F238E27FC236}">
                <a16:creationId xmlns:a16="http://schemas.microsoft.com/office/drawing/2014/main" id="{1EAC347F-3636-458D-95FF-1FC53D483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1" r="20508" b="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F97978-E728-488D-9321-1A2E6E28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fr-CA" sz="2800"/>
              <a:t>Si tu suis les directives qu’on t’a données, ceci peut t’apporter beaucoup de bienfaits.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AD16A-2FB1-4425-94FB-8F920AC41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r>
              <a:rPr lang="fr-CA" dirty="0"/>
              <a:t>Meilleure santé physique </a:t>
            </a:r>
          </a:p>
          <a:p>
            <a:r>
              <a:rPr lang="fr-CA" dirty="0"/>
              <a:t>Réussite scolaire </a:t>
            </a:r>
          </a:p>
          <a:p>
            <a:r>
              <a:rPr lang="fr-CA" dirty="0"/>
              <a:t>Meilleur contrôle de tes émotions </a:t>
            </a:r>
          </a:p>
          <a:p>
            <a:r>
              <a:rPr lang="fr-CA" dirty="0"/>
              <a:t>Meilleure mémoire </a:t>
            </a:r>
          </a:p>
          <a:p>
            <a:r>
              <a:rPr lang="fr-CA" dirty="0"/>
              <a:t>Résolution plus facile des problèmes</a:t>
            </a:r>
          </a:p>
        </p:txBody>
      </p:sp>
    </p:spTree>
    <p:extLst>
      <p:ext uri="{BB962C8B-B14F-4D97-AF65-F5344CB8AC3E}">
        <p14:creationId xmlns:p14="http://schemas.microsoft.com/office/powerpoint/2010/main" val="290411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F6DAB-3D66-4AA7-87AB-E24356A1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Conseils pour une bonne </a:t>
            </a:r>
            <a:br>
              <a:rPr lang="fr-CA" dirty="0"/>
            </a:br>
            <a:r>
              <a:rPr lang="fr-CA" dirty="0"/>
              <a:t>hygiène de sommeil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EB2320B-CEC4-4017-A34B-382C2FCA4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30736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8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023054-05D3-4076-981D-24A25A835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11928" b="11463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B80F2EA-5E2E-4A95-B79B-6D208722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fr-CA" sz="3700"/>
              <a:t>Conseils pour une bonne </a:t>
            </a:r>
            <a:br>
              <a:rPr lang="fr-CA" sz="3700"/>
            </a:br>
            <a:r>
              <a:rPr lang="fr-CA" sz="3700"/>
              <a:t>hygiène de sommeil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DB6A84-BC4A-436C-90C0-B0D64207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3167270"/>
            <a:ext cx="4602152" cy="2851716"/>
          </a:xfrm>
        </p:spPr>
        <p:txBody>
          <a:bodyPr>
            <a:normAutofit/>
          </a:bodyPr>
          <a:lstStyle/>
          <a:p>
            <a:r>
              <a:rPr lang="fr-CA" sz="2400" dirty="0"/>
              <a:t>Évite la caféine. </a:t>
            </a:r>
          </a:p>
          <a:p>
            <a:r>
              <a:rPr lang="fr-CA" sz="2400" dirty="0"/>
              <a:t>Profite de la lumière naturelle le matin. </a:t>
            </a:r>
          </a:p>
          <a:p>
            <a:r>
              <a:rPr lang="fr-CA" sz="2400" dirty="0"/>
              <a:t>Garde les téléphones cellulaires, ordinateurs, télévisions et jeux vidéos hors de ta chambre.</a:t>
            </a:r>
          </a:p>
        </p:txBody>
      </p:sp>
    </p:spTree>
    <p:extLst>
      <p:ext uri="{BB962C8B-B14F-4D97-AF65-F5344CB8AC3E}">
        <p14:creationId xmlns:p14="http://schemas.microsoft.com/office/powerpoint/2010/main" val="3259700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2336B98498E43AC9572A6FA50282B" ma:contentTypeVersion="11" ma:contentTypeDescription="Create a new document." ma:contentTypeScope="" ma:versionID="245365b194ecd881c3c0d4e4c2a76ec2">
  <xsd:schema xmlns:xsd="http://www.w3.org/2001/XMLSchema" xmlns:xs="http://www.w3.org/2001/XMLSchema" xmlns:p="http://schemas.microsoft.com/office/2006/metadata/properties" xmlns:ns3="717987ee-c82c-4776-b480-5ff807c8c756" xmlns:ns4="41cffffa-8dd5-4313-8dd0-b34bdcf68c09" targetNamespace="http://schemas.microsoft.com/office/2006/metadata/properties" ma:root="true" ma:fieldsID="e63f26caa535a969529f854031e603a0" ns3:_="" ns4:_="">
    <xsd:import namespace="717987ee-c82c-4776-b480-5ff807c8c756"/>
    <xsd:import namespace="41cffffa-8dd5-4313-8dd0-b34bdcf68c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ee-c82c-4776-b480-5ff807c8c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ffffa-8dd5-4313-8dd0-b34bdcf68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E7514C-1307-40EE-AE2C-75BE322B9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87ee-c82c-4776-b480-5ff807c8c756"/>
    <ds:schemaRef ds:uri="41cffffa-8dd5-4313-8dd0-b34bdcf68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49C21A-001F-494C-B351-9DF409F14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083AB-5261-4DF4-8804-D9616D6475A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395</Words>
  <Application>Microsoft Office PowerPoint</Application>
  <PresentationFormat>Grand écran</PresentationFormat>
  <Paragraphs>30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Garamond</vt:lpstr>
      <vt:lpstr>Gill Sans MT</vt:lpstr>
      <vt:lpstr>SavonVTI</vt:lpstr>
      <vt:lpstr>Suer, bouger, dormir et s’asseoir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 tu suis les directives qu’on t’a données, ceci peut t’apporter beaucoup de bienfaits.</vt:lpstr>
      <vt:lpstr>Conseils pour une bonne  hygiène de sommeil</vt:lpstr>
      <vt:lpstr>Conseils pour une bonne  hygiène de sommeil</vt:lpstr>
      <vt:lpstr>Sors dehors pour profiter de la nature et faire plaisir à ton cœur!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Suer, bouger, dormir et s’asseoir</dc:title>
  <dc:creator>LeBlanc-Levesque, Annie (DSF-NE)</dc:creator>
  <cp:lastModifiedBy>LeBlanc-Levesque, Annie (DSF-NE)</cp:lastModifiedBy>
  <cp:revision>1</cp:revision>
  <dcterms:created xsi:type="dcterms:W3CDTF">2019-11-07T20:04:20Z</dcterms:created>
  <dcterms:modified xsi:type="dcterms:W3CDTF">2019-11-07T20:05:54Z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0x0101007D52336B98498E43AC9572A6FA50282B</vt:lpwstr>
  </property>
</Properties>
</file>